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5455" r:id="rId2"/>
    <p:sldId id="888" r:id="rId3"/>
    <p:sldId id="554" r:id="rId4"/>
    <p:sldId id="268" r:id="rId5"/>
    <p:sldId id="258" r:id="rId6"/>
    <p:sldId id="269" r:id="rId7"/>
    <p:sldId id="695" r:id="rId8"/>
    <p:sldId id="1208" r:id="rId9"/>
    <p:sldId id="701" r:id="rId10"/>
    <p:sldId id="5459" r:id="rId11"/>
    <p:sldId id="256" r:id="rId12"/>
    <p:sldId id="652" r:id="rId13"/>
    <p:sldId id="651" r:id="rId14"/>
    <p:sldId id="5464" r:id="rId15"/>
    <p:sldId id="704" r:id="rId16"/>
    <p:sldId id="259" r:id="rId17"/>
    <p:sldId id="721" r:id="rId18"/>
    <p:sldId id="722" r:id="rId19"/>
    <p:sldId id="708" r:id="rId20"/>
    <p:sldId id="707" r:id="rId21"/>
    <p:sldId id="724" r:id="rId22"/>
    <p:sldId id="726" r:id="rId23"/>
    <p:sldId id="5463" r:id="rId24"/>
    <p:sldId id="5494" r:id="rId25"/>
    <p:sldId id="422" r:id="rId26"/>
    <p:sldId id="711" r:id="rId27"/>
    <p:sldId id="714" r:id="rId28"/>
    <p:sldId id="519" r:id="rId29"/>
    <p:sldId id="257" r:id="rId30"/>
    <p:sldId id="5497" r:id="rId31"/>
    <p:sldId id="262" r:id="rId32"/>
    <p:sldId id="264" r:id="rId33"/>
    <p:sldId id="315" r:id="rId34"/>
    <p:sldId id="314" r:id="rId35"/>
    <p:sldId id="710" r:id="rId36"/>
    <p:sldId id="715" r:id="rId37"/>
    <p:sldId id="5489" r:id="rId38"/>
    <p:sldId id="5496" r:id="rId39"/>
    <p:sldId id="1200" r:id="rId40"/>
    <p:sldId id="291" r:id="rId4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FD6DD-FAEE-4FE5-9751-1FA92C86924C}" v="9" dt="2025-11-23T16:17:35.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67104" autoAdjust="0"/>
  </p:normalViewPr>
  <p:slideViewPr>
    <p:cSldViewPr>
      <p:cViewPr varScale="1">
        <p:scale>
          <a:sx n="74" d="100"/>
          <a:sy n="74" d="100"/>
        </p:scale>
        <p:origin x="968"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NAKI, Kalliopi" userId="3ddfb622-5f22-4e2a-84a0-3121d41d1861" providerId="ADAL" clId="{70B312B0-3214-42E1-A7B3-A81E19852A1F}"/>
    <pc:docChg chg="undo custSel addSld delSld modSld sldOrd">
      <pc:chgData name="KANAKI, Kalliopi" userId="3ddfb622-5f22-4e2a-84a0-3121d41d1861" providerId="ADAL" clId="{70B312B0-3214-42E1-A7B3-A81E19852A1F}" dt="2025-11-23T16:20:28.968" v="4377" actId="47"/>
      <pc:docMkLst>
        <pc:docMk/>
      </pc:docMkLst>
      <pc:sldChg chg="addSp modSp add mod">
        <pc:chgData name="KANAKI, Kalliopi" userId="3ddfb622-5f22-4e2a-84a0-3121d41d1861" providerId="ADAL" clId="{70B312B0-3214-42E1-A7B3-A81E19852A1F}" dt="2025-11-04T01:23:21.703" v="3528" actId="20577"/>
        <pc:sldMkLst>
          <pc:docMk/>
          <pc:sldMk cId="2589711658" sldId="257"/>
        </pc:sldMkLst>
        <pc:spChg chg="mod">
          <ac:chgData name="KANAKI, Kalliopi" userId="3ddfb622-5f22-4e2a-84a0-3121d41d1861" providerId="ADAL" clId="{70B312B0-3214-42E1-A7B3-A81E19852A1F}" dt="2025-11-04T01:21:56.285" v="3517" actId="14100"/>
          <ac:spMkLst>
            <pc:docMk/>
            <pc:sldMk cId="2589711658" sldId="257"/>
            <ac:spMk id="10" creationId="{34CB1BC0-462D-590E-9493-F91E3F1866E1}"/>
          </ac:spMkLst>
        </pc:spChg>
        <pc:spChg chg="mod">
          <ac:chgData name="KANAKI, Kalliopi" userId="3ddfb622-5f22-4e2a-84a0-3121d41d1861" providerId="ADAL" clId="{70B312B0-3214-42E1-A7B3-A81E19852A1F}" dt="2025-11-04T01:23:21.703" v="3528" actId="20577"/>
          <ac:spMkLst>
            <pc:docMk/>
            <pc:sldMk cId="2589711658" sldId="257"/>
            <ac:spMk id="12" creationId="{2353F58F-1642-A3CA-3A8C-5B04DEFE5060}"/>
          </ac:spMkLst>
        </pc:spChg>
        <pc:picChg chg="add mod">
          <ac:chgData name="KANAKI, Kalliopi" userId="3ddfb622-5f22-4e2a-84a0-3121d41d1861" providerId="ADAL" clId="{70B312B0-3214-42E1-A7B3-A81E19852A1F}" dt="2025-11-04T01:21:12.455" v="3452" actId="1076"/>
          <ac:picMkLst>
            <pc:docMk/>
            <pc:sldMk cId="2589711658" sldId="257"/>
            <ac:picMk id="3" creationId="{63A8D8D3-660A-FA83-57FE-D5BBD71B8439}"/>
          </ac:picMkLst>
        </pc:picChg>
        <pc:picChg chg="mod">
          <ac:chgData name="KANAKI, Kalliopi" userId="3ddfb622-5f22-4e2a-84a0-3121d41d1861" providerId="ADAL" clId="{70B312B0-3214-42E1-A7B3-A81E19852A1F}" dt="2025-11-04T01:21:15.198" v="3453" actId="14100"/>
          <ac:picMkLst>
            <pc:docMk/>
            <pc:sldMk cId="2589711658" sldId="257"/>
            <ac:picMk id="5" creationId="{ED0294FA-4686-F702-AAB6-1C790EF52E05}"/>
          </ac:picMkLst>
        </pc:picChg>
      </pc:sldChg>
      <pc:sldChg chg="add del">
        <pc:chgData name="KANAKI, Kalliopi" userId="3ddfb622-5f22-4e2a-84a0-3121d41d1861" providerId="ADAL" clId="{70B312B0-3214-42E1-A7B3-A81E19852A1F}" dt="2025-11-03T12:42:40.475" v="2105" actId="47"/>
        <pc:sldMkLst>
          <pc:docMk/>
          <pc:sldMk cId="3921619277" sldId="261"/>
        </pc:sldMkLst>
      </pc:sldChg>
      <pc:sldChg chg="addSp delSp modSp add mod modClrScheme chgLayout">
        <pc:chgData name="KANAKI, Kalliopi" userId="3ddfb622-5f22-4e2a-84a0-3121d41d1861" providerId="ADAL" clId="{70B312B0-3214-42E1-A7B3-A81E19852A1F}" dt="2025-11-04T00:09:04.566" v="3377" actId="1076"/>
        <pc:sldMkLst>
          <pc:docMk/>
          <pc:sldMk cId="93995043" sldId="262"/>
        </pc:sldMkLst>
        <pc:spChg chg="mod ord">
          <ac:chgData name="KANAKI, Kalliopi" userId="3ddfb622-5f22-4e2a-84a0-3121d41d1861" providerId="ADAL" clId="{70B312B0-3214-42E1-A7B3-A81E19852A1F}" dt="2025-11-03T12:41:26.231" v="2052" actId="700"/>
          <ac:spMkLst>
            <pc:docMk/>
            <pc:sldMk cId="93995043" sldId="262"/>
            <ac:spMk id="2" creationId="{07D4BFB4-A59D-894C-907E-AB05E740C624}"/>
          </ac:spMkLst>
        </pc:spChg>
        <pc:spChg chg="add mod ord">
          <ac:chgData name="KANAKI, Kalliopi" userId="3ddfb622-5f22-4e2a-84a0-3121d41d1861" providerId="ADAL" clId="{70B312B0-3214-42E1-A7B3-A81E19852A1F}" dt="2025-11-03T12:41:33.809" v="2071" actId="207"/>
          <ac:spMkLst>
            <pc:docMk/>
            <pc:sldMk cId="93995043" sldId="262"/>
            <ac:spMk id="9" creationId="{B37F5C33-487D-CB92-A959-E351ED40CE12}"/>
          </ac:spMkLst>
        </pc:spChg>
        <pc:spChg chg="mod ord">
          <ac:chgData name="KANAKI, Kalliopi" userId="3ddfb622-5f22-4e2a-84a0-3121d41d1861" providerId="ADAL" clId="{70B312B0-3214-42E1-A7B3-A81E19852A1F}" dt="2025-11-04T00:08:45.014" v="3367" actId="14100"/>
          <ac:spMkLst>
            <pc:docMk/>
            <pc:sldMk cId="93995043" sldId="262"/>
            <ac:spMk id="12" creationId="{7CC09732-99B8-6F55-27BE-D1BEF9DAB566}"/>
          </ac:spMkLst>
        </pc:spChg>
        <pc:picChg chg="add mod">
          <ac:chgData name="KANAKI, Kalliopi" userId="3ddfb622-5f22-4e2a-84a0-3121d41d1861" providerId="ADAL" clId="{70B312B0-3214-42E1-A7B3-A81E19852A1F}" dt="2025-11-04T00:08:58.338" v="3374" actId="1076"/>
          <ac:picMkLst>
            <pc:docMk/>
            <pc:sldMk cId="93995043" sldId="262"/>
            <ac:picMk id="3" creationId="{0CEF51A9-82E4-A3FE-6D6B-79F82C417935}"/>
          </ac:picMkLst>
        </pc:picChg>
        <pc:picChg chg="add mod">
          <ac:chgData name="KANAKI, Kalliopi" userId="3ddfb622-5f22-4e2a-84a0-3121d41d1861" providerId="ADAL" clId="{70B312B0-3214-42E1-A7B3-A81E19852A1F}" dt="2025-11-04T00:09:04.566" v="3377" actId="1076"/>
          <ac:picMkLst>
            <pc:docMk/>
            <pc:sldMk cId="93995043" sldId="262"/>
            <ac:picMk id="4" creationId="{4E4159EB-7698-37F2-3C68-7A7B5524C271}"/>
          </ac:picMkLst>
        </pc:picChg>
      </pc:sldChg>
      <pc:sldChg chg="add mod modShow">
        <pc:chgData name="KANAKI, Kalliopi" userId="3ddfb622-5f22-4e2a-84a0-3121d41d1861" providerId="ADAL" clId="{70B312B0-3214-42E1-A7B3-A81E19852A1F}" dt="2025-11-04T00:40:58.533" v="3385" actId="729"/>
        <pc:sldMkLst>
          <pc:docMk/>
          <pc:sldMk cId="3492155926" sldId="264"/>
        </pc:sldMkLst>
      </pc:sldChg>
      <pc:sldChg chg="modSp mod">
        <pc:chgData name="KANAKI, Kalliopi" userId="3ddfb622-5f22-4e2a-84a0-3121d41d1861" providerId="ADAL" clId="{70B312B0-3214-42E1-A7B3-A81E19852A1F}" dt="2025-11-03T08:46:09.652" v="420" actId="20577"/>
        <pc:sldMkLst>
          <pc:docMk/>
          <pc:sldMk cId="3111698204" sldId="268"/>
        </pc:sldMkLst>
        <pc:spChg chg="mod">
          <ac:chgData name="KANAKI, Kalliopi" userId="3ddfb622-5f22-4e2a-84a0-3121d41d1861" providerId="ADAL" clId="{70B312B0-3214-42E1-A7B3-A81E19852A1F}" dt="2025-11-03T08:46:09.652" v="420" actId="20577"/>
          <ac:spMkLst>
            <pc:docMk/>
            <pc:sldMk cId="3111698204" sldId="268"/>
            <ac:spMk id="3" creationId="{DE070B45-E446-996A-B3EA-C1E4BE8B7F81}"/>
          </ac:spMkLst>
        </pc:spChg>
      </pc:sldChg>
      <pc:sldChg chg="modSp mod">
        <pc:chgData name="KANAKI, Kalliopi" userId="3ddfb622-5f22-4e2a-84a0-3121d41d1861" providerId="ADAL" clId="{70B312B0-3214-42E1-A7B3-A81E19852A1F}" dt="2025-11-07T00:27:37.186" v="4207" actId="20577"/>
        <pc:sldMkLst>
          <pc:docMk/>
          <pc:sldMk cId="2573596594" sldId="269"/>
        </pc:sldMkLst>
        <pc:spChg chg="mod">
          <ac:chgData name="KANAKI, Kalliopi" userId="3ddfb622-5f22-4e2a-84a0-3121d41d1861" providerId="ADAL" clId="{70B312B0-3214-42E1-A7B3-A81E19852A1F}" dt="2025-11-03T23:11:35.002" v="2536" actId="1076"/>
          <ac:spMkLst>
            <pc:docMk/>
            <pc:sldMk cId="2573596594" sldId="269"/>
            <ac:spMk id="8" creationId="{D32E7E04-0DCF-BBF3-B9E2-207737C1D27D}"/>
          </ac:spMkLst>
        </pc:spChg>
        <pc:spChg chg="mod">
          <ac:chgData name="KANAKI, Kalliopi" userId="3ddfb622-5f22-4e2a-84a0-3121d41d1861" providerId="ADAL" clId="{70B312B0-3214-42E1-A7B3-A81E19852A1F}" dt="2025-11-07T00:27:37.186" v="4207" actId="20577"/>
          <ac:spMkLst>
            <pc:docMk/>
            <pc:sldMk cId="2573596594" sldId="269"/>
            <ac:spMk id="10" creationId="{F4ECAC69-70C2-6453-CE82-265371AD8A80}"/>
          </ac:spMkLst>
        </pc:spChg>
        <pc:grpChg chg="mod">
          <ac:chgData name="KANAKI, Kalliopi" userId="3ddfb622-5f22-4e2a-84a0-3121d41d1861" providerId="ADAL" clId="{70B312B0-3214-42E1-A7B3-A81E19852A1F}" dt="2025-11-03T23:11:35.002" v="2536" actId="1076"/>
          <ac:grpSpMkLst>
            <pc:docMk/>
            <pc:sldMk cId="2573596594" sldId="269"/>
            <ac:grpSpMk id="6" creationId="{CE9A314D-1A4D-1F63-2574-537421F0E72C}"/>
          </ac:grpSpMkLst>
        </pc:grpChg>
        <pc:picChg chg="mod">
          <ac:chgData name="KANAKI, Kalliopi" userId="3ddfb622-5f22-4e2a-84a0-3121d41d1861" providerId="ADAL" clId="{70B312B0-3214-42E1-A7B3-A81E19852A1F}" dt="2025-11-03T23:11:35.002" v="2536" actId="1076"/>
          <ac:picMkLst>
            <pc:docMk/>
            <pc:sldMk cId="2573596594" sldId="269"/>
            <ac:picMk id="7" creationId="{AADD9E87-BB46-50BB-5A5E-B27E32F63F25}"/>
          </ac:picMkLst>
        </pc:picChg>
      </pc:sldChg>
      <pc:sldChg chg="modSp mod">
        <pc:chgData name="KANAKI, Kalliopi" userId="3ddfb622-5f22-4e2a-84a0-3121d41d1861" providerId="ADAL" clId="{70B312B0-3214-42E1-A7B3-A81E19852A1F}" dt="2025-11-03T10:15:59.016" v="1443" actId="1076"/>
        <pc:sldMkLst>
          <pc:docMk/>
          <pc:sldMk cId="1151185150" sldId="291"/>
        </pc:sldMkLst>
        <pc:spChg chg="mod">
          <ac:chgData name="KANAKI, Kalliopi" userId="3ddfb622-5f22-4e2a-84a0-3121d41d1861" providerId="ADAL" clId="{70B312B0-3214-42E1-A7B3-A81E19852A1F}" dt="2025-11-03T10:15:59.016" v="1443" actId="1076"/>
          <ac:spMkLst>
            <pc:docMk/>
            <pc:sldMk cId="1151185150" sldId="291"/>
            <ac:spMk id="5" creationId="{00000000-0000-0000-0000-000000000000}"/>
          </ac:spMkLst>
        </pc:spChg>
      </pc:sldChg>
      <pc:sldChg chg="add mod modShow">
        <pc:chgData name="KANAKI, Kalliopi" userId="3ddfb622-5f22-4e2a-84a0-3121d41d1861" providerId="ADAL" clId="{70B312B0-3214-42E1-A7B3-A81E19852A1F}" dt="2025-11-05T04:28:59.979" v="4111" actId="729"/>
        <pc:sldMkLst>
          <pc:docMk/>
          <pc:sldMk cId="2987482661" sldId="314"/>
        </pc:sldMkLst>
      </pc:sldChg>
      <pc:sldChg chg="add mod modShow">
        <pc:chgData name="KANAKI, Kalliopi" userId="3ddfb622-5f22-4e2a-84a0-3121d41d1861" providerId="ADAL" clId="{70B312B0-3214-42E1-A7B3-A81E19852A1F}" dt="2025-11-05T04:28:55.865" v="4110" actId="729"/>
        <pc:sldMkLst>
          <pc:docMk/>
          <pc:sldMk cId="528620285" sldId="315"/>
        </pc:sldMkLst>
      </pc:sldChg>
      <pc:sldChg chg="add del">
        <pc:chgData name="KANAKI, Kalliopi" userId="3ddfb622-5f22-4e2a-84a0-3121d41d1861" providerId="ADAL" clId="{70B312B0-3214-42E1-A7B3-A81E19852A1F}" dt="2025-11-23T16:20:28.968" v="4377" actId="47"/>
        <pc:sldMkLst>
          <pc:docMk/>
          <pc:sldMk cId="1788841017" sldId="405"/>
        </pc:sldMkLst>
      </pc:sldChg>
      <pc:sldChg chg="del">
        <pc:chgData name="KANAKI, Kalliopi" userId="3ddfb622-5f22-4e2a-84a0-3121d41d1861" providerId="ADAL" clId="{70B312B0-3214-42E1-A7B3-A81E19852A1F}" dt="2025-11-03T12:33:31.180" v="1996" actId="47"/>
        <pc:sldMkLst>
          <pc:docMk/>
          <pc:sldMk cId="3287621028" sldId="421"/>
        </pc:sldMkLst>
      </pc:sldChg>
      <pc:sldChg chg="add del">
        <pc:chgData name="KANAKI, Kalliopi" userId="3ddfb622-5f22-4e2a-84a0-3121d41d1861" providerId="ADAL" clId="{70B312B0-3214-42E1-A7B3-A81E19852A1F}" dt="2025-11-23T16:17:57.520" v="4345" actId="47"/>
        <pc:sldMkLst>
          <pc:docMk/>
          <pc:sldMk cId="1347391755" sldId="510"/>
        </pc:sldMkLst>
      </pc:sldChg>
      <pc:sldChg chg="add">
        <pc:chgData name="KANAKI, Kalliopi" userId="3ddfb622-5f22-4e2a-84a0-3121d41d1861" providerId="ADAL" clId="{70B312B0-3214-42E1-A7B3-A81E19852A1F}" dt="2025-11-23T16:07:45.591" v="4325"/>
        <pc:sldMkLst>
          <pc:docMk/>
          <pc:sldMk cId="2581873766" sldId="554"/>
        </pc:sldMkLst>
      </pc:sldChg>
      <pc:sldChg chg="modSp add mod">
        <pc:chgData name="KANAKI, Kalliopi" userId="3ddfb622-5f22-4e2a-84a0-3121d41d1861" providerId="ADAL" clId="{70B312B0-3214-42E1-A7B3-A81E19852A1F}" dt="2025-11-03T23:39:19.747" v="2911" actId="403"/>
        <pc:sldMkLst>
          <pc:docMk/>
          <pc:sldMk cId="384714299" sldId="651"/>
        </pc:sldMkLst>
        <pc:spChg chg="mod">
          <ac:chgData name="KANAKI, Kalliopi" userId="3ddfb622-5f22-4e2a-84a0-3121d41d1861" providerId="ADAL" clId="{70B312B0-3214-42E1-A7B3-A81E19852A1F}" dt="2025-11-03T23:39:19.747" v="2911" actId="403"/>
          <ac:spMkLst>
            <pc:docMk/>
            <pc:sldMk cId="384714299" sldId="651"/>
            <ac:spMk id="6" creationId="{00000000-0000-0000-0000-000000000000}"/>
          </ac:spMkLst>
        </pc:spChg>
        <pc:spChg chg="mod">
          <ac:chgData name="KANAKI, Kalliopi" userId="3ddfb622-5f22-4e2a-84a0-3121d41d1861" providerId="ADAL" clId="{70B312B0-3214-42E1-A7B3-A81E19852A1F}" dt="2025-11-03T09:36:14.581" v="960" actId="1076"/>
          <ac:spMkLst>
            <pc:docMk/>
            <pc:sldMk cId="384714299" sldId="651"/>
            <ac:spMk id="8" creationId="{00000000-0000-0000-0000-000000000000}"/>
          </ac:spMkLst>
        </pc:spChg>
        <pc:spChg chg="mod">
          <ac:chgData name="KANAKI, Kalliopi" userId="3ddfb622-5f22-4e2a-84a0-3121d41d1861" providerId="ADAL" clId="{70B312B0-3214-42E1-A7B3-A81E19852A1F}" dt="2025-11-03T09:36:02.554" v="956" actId="1037"/>
          <ac:spMkLst>
            <pc:docMk/>
            <pc:sldMk cId="384714299" sldId="651"/>
            <ac:spMk id="13" creationId="{00000000-0000-0000-0000-000000000000}"/>
          </ac:spMkLst>
        </pc:spChg>
        <pc:grpChg chg="mod">
          <ac:chgData name="KANAKI, Kalliopi" userId="3ddfb622-5f22-4e2a-84a0-3121d41d1861" providerId="ADAL" clId="{70B312B0-3214-42E1-A7B3-A81E19852A1F}" dt="2025-11-03T09:35:30.324" v="925" actId="14100"/>
          <ac:grpSpMkLst>
            <pc:docMk/>
            <pc:sldMk cId="384714299" sldId="651"/>
            <ac:grpSpMk id="14" creationId="{00000000-0000-0000-0000-000000000000}"/>
          </ac:grpSpMkLst>
        </pc:grpChg>
        <pc:picChg chg="mod">
          <ac:chgData name="KANAKI, Kalliopi" userId="3ddfb622-5f22-4e2a-84a0-3121d41d1861" providerId="ADAL" clId="{70B312B0-3214-42E1-A7B3-A81E19852A1F}" dt="2025-11-03T09:35:30.324" v="925" actId="14100"/>
          <ac:picMkLst>
            <pc:docMk/>
            <pc:sldMk cId="384714299" sldId="651"/>
            <ac:picMk id="31748" creationId="{00000000-0000-0000-0000-000000000000}"/>
          </ac:picMkLst>
        </pc:picChg>
      </pc:sldChg>
      <pc:sldChg chg="addSp delSp modSp add mod">
        <pc:chgData name="KANAKI, Kalliopi" userId="3ddfb622-5f22-4e2a-84a0-3121d41d1861" providerId="ADAL" clId="{70B312B0-3214-42E1-A7B3-A81E19852A1F}" dt="2025-11-03T23:38:58.081" v="2910" actId="403"/>
        <pc:sldMkLst>
          <pc:docMk/>
          <pc:sldMk cId="2271956731" sldId="652"/>
        </pc:sldMkLst>
        <pc:spChg chg="mod">
          <ac:chgData name="KANAKI, Kalliopi" userId="3ddfb622-5f22-4e2a-84a0-3121d41d1861" providerId="ADAL" clId="{70B312B0-3214-42E1-A7B3-A81E19852A1F}" dt="2025-11-03T09:49:26.560" v="1083" actId="20577"/>
          <ac:spMkLst>
            <pc:docMk/>
            <pc:sldMk cId="2271956731" sldId="652"/>
            <ac:spMk id="2" creationId="{00000000-0000-0000-0000-000000000000}"/>
          </ac:spMkLst>
        </pc:spChg>
        <pc:spChg chg="mod">
          <ac:chgData name="KANAKI, Kalliopi" userId="3ddfb622-5f22-4e2a-84a0-3121d41d1861" providerId="ADAL" clId="{70B312B0-3214-42E1-A7B3-A81E19852A1F}" dt="2025-11-03T09:38:24.833" v="1041" actId="1035"/>
          <ac:spMkLst>
            <pc:docMk/>
            <pc:sldMk cId="2271956731" sldId="652"/>
            <ac:spMk id="3" creationId="{00000000-0000-0000-0000-000000000000}"/>
          </ac:spMkLst>
        </pc:spChg>
        <pc:spChg chg="mod">
          <ac:chgData name="KANAKI, Kalliopi" userId="3ddfb622-5f22-4e2a-84a0-3121d41d1861" providerId="ADAL" clId="{70B312B0-3214-42E1-A7B3-A81E19852A1F}" dt="2025-11-03T23:38:58.081" v="2910" actId="403"/>
          <ac:spMkLst>
            <pc:docMk/>
            <pc:sldMk cId="2271956731" sldId="652"/>
            <ac:spMk id="6" creationId="{00000000-0000-0000-0000-000000000000}"/>
          </ac:spMkLst>
        </pc:spChg>
        <pc:spChg chg="add mod">
          <ac:chgData name="KANAKI, Kalliopi" userId="3ddfb622-5f22-4e2a-84a0-3121d41d1861" providerId="ADAL" clId="{70B312B0-3214-42E1-A7B3-A81E19852A1F}" dt="2025-11-03T09:49:04.921" v="1081" actId="1076"/>
          <ac:spMkLst>
            <pc:docMk/>
            <pc:sldMk cId="2271956731" sldId="652"/>
            <ac:spMk id="8" creationId="{AEDF4735-EBA4-2C46-4763-7B9B2E19301C}"/>
          </ac:spMkLst>
        </pc:spChg>
        <pc:spChg chg="mod">
          <ac:chgData name="KANAKI, Kalliopi" userId="3ddfb622-5f22-4e2a-84a0-3121d41d1861" providerId="ADAL" clId="{70B312B0-3214-42E1-A7B3-A81E19852A1F}" dt="2025-11-03T09:38:24.833" v="1041" actId="1035"/>
          <ac:spMkLst>
            <pc:docMk/>
            <pc:sldMk cId="2271956731" sldId="652"/>
            <ac:spMk id="12" creationId="{00000000-0000-0000-0000-000000000000}"/>
          </ac:spMkLst>
        </pc:spChg>
        <pc:picChg chg="mod">
          <ac:chgData name="KANAKI, Kalliopi" userId="3ddfb622-5f22-4e2a-84a0-3121d41d1861" providerId="ADAL" clId="{70B312B0-3214-42E1-A7B3-A81E19852A1F}" dt="2025-11-03T09:38:52.338" v="1046" actId="14100"/>
          <ac:picMkLst>
            <pc:docMk/>
            <pc:sldMk cId="2271956731" sldId="652"/>
            <ac:picMk id="30722" creationId="{00000000-0000-0000-0000-000000000000}"/>
          </ac:picMkLst>
        </pc:picChg>
        <pc:picChg chg="mod">
          <ac:chgData name="KANAKI, Kalliopi" userId="3ddfb622-5f22-4e2a-84a0-3121d41d1861" providerId="ADAL" clId="{70B312B0-3214-42E1-A7B3-A81E19852A1F}" dt="2025-11-03T09:38:54.005" v="1047" actId="1076"/>
          <ac:picMkLst>
            <pc:docMk/>
            <pc:sldMk cId="2271956731" sldId="652"/>
            <ac:picMk id="30723" creationId="{00000000-0000-0000-0000-000000000000}"/>
          </ac:picMkLst>
        </pc:picChg>
        <pc:picChg chg="mod">
          <ac:chgData name="KANAKI, Kalliopi" userId="3ddfb622-5f22-4e2a-84a0-3121d41d1861" providerId="ADAL" clId="{70B312B0-3214-42E1-A7B3-A81E19852A1F}" dt="2025-11-03T09:38:24.833" v="1041" actId="1035"/>
          <ac:picMkLst>
            <pc:docMk/>
            <pc:sldMk cId="2271956731" sldId="652"/>
            <ac:picMk id="30724" creationId="{00000000-0000-0000-0000-000000000000}"/>
          </ac:picMkLst>
        </pc:picChg>
        <pc:picChg chg="mod">
          <ac:chgData name="KANAKI, Kalliopi" userId="3ddfb622-5f22-4e2a-84a0-3121d41d1861" providerId="ADAL" clId="{70B312B0-3214-42E1-A7B3-A81E19852A1F}" dt="2025-11-03T09:38:24.833" v="1041" actId="1035"/>
          <ac:picMkLst>
            <pc:docMk/>
            <pc:sldMk cId="2271956731" sldId="652"/>
            <ac:picMk id="30725" creationId="{00000000-0000-0000-0000-000000000000}"/>
          </ac:picMkLst>
        </pc:picChg>
        <pc:picChg chg="mod">
          <ac:chgData name="KANAKI, Kalliopi" userId="3ddfb622-5f22-4e2a-84a0-3121d41d1861" providerId="ADAL" clId="{70B312B0-3214-42E1-A7B3-A81E19852A1F}" dt="2025-11-03T09:38:24.833" v="1041" actId="1035"/>
          <ac:picMkLst>
            <pc:docMk/>
            <pc:sldMk cId="2271956731" sldId="652"/>
            <ac:picMk id="30726" creationId="{00000000-0000-0000-0000-000000000000}"/>
          </ac:picMkLst>
        </pc:picChg>
      </pc:sldChg>
      <pc:sldChg chg="delSp modSp mod">
        <pc:chgData name="KANAKI, Kalliopi" userId="3ddfb622-5f22-4e2a-84a0-3121d41d1861" providerId="ADAL" clId="{70B312B0-3214-42E1-A7B3-A81E19852A1F}" dt="2025-11-05T04:12:17.110" v="3638" actId="6549"/>
        <pc:sldMkLst>
          <pc:docMk/>
          <pc:sldMk cId="3899010747" sldId="695"/>
        </pc:sldMkLst>
        <pc:spChg chg="mod">
          <ac:chgData name="KANAKI, Kalliopi" userId="3ddfb622-5f22-4e2a-84a0-3121d41d1861" providerId="ADAL" clId="{70B312B0-3214-42E1-A7B3-A81E19852A1F}" dt="2025-11-05T04:12:17.110" v="3638" actId="6549"/>
          <ac:spMkLst>
            <pc:docMk/>
            <pc:sldMk cId="3899010747" sldId="695"/>
            <ac:spMk id="16" creationId="{748A81B9-A427-49C0-9F9B-FB7481456776}"/>
          </ac:spMkLst>
        </pc:spChg>
        <pc:spChg chg="mod">
          <ac:chgData name="KANAKI, Kalliopi" userId="3ddfb622-5f22-4e2a-84a0-3121d41d1861" providerId="ADAL" clId="{70B312B0-3214-42E1-A7B3-A81E19852A1F}" dt="2025-11-03T23:14:55.481" v="2705" actId="20577"/>
          <ac:spMkLst>
            <pc:docMk/>
            <pc:sldMk cId="3899010747" sldId="695"/>
            <ac:spMk id="13315" creationId="{00000000-0000-0000-0000-000000000000}"/>
          </ac:spMkLst>
        </pc:spChg>
        <pc:picChg chg="mod">
          <ac:chgData name="KANAKI, Kalliopi" userId="3ddfb622-5f22-4e2a-84a0-3121d41d1861" providerId="ADAL" clId="{70B312B0-3214-42E1-A7B3-A81E19852A1F}" dt="2025-11-03T23:17:05.041" v="2777" actId="1038"/>
          <ac:picMkLst>
            <pc:docMk/>
            <pc:sldMk cId="3899010747" sldId="695"/>
            <ac:picMk id="5" creationId="{E39DED6F-B1EC-2AA6-9AEA-DE652928C83B}"/>
          </ac:picMkLst>
        </pc:picChg>
        <pc:picChg chg="mod">
          <ac:chgData name="KANAKI, Kalliopi" userId="3ddfb622-5f22-4e2a-84a0-3121d41d1861" providerId="ADAL" clId="{70B312B0-3214-42E1-A7B3-A81E19852A1F}" dt="2025-11-03T23:17:08.777" v="2782" actId="1038"/>
          <ac:picMkLst>
            <pc:docMk/>
            <pc:sldMk cId="3899010747" sldId="695"/>
            <ac:picMk id="15" creationId="{CF820A50-B0A9-0EF7-4144-835573139F3A}"/>
          </ac:picMkLst>
        </pc:picChg>
        <pc:picChg chg="mod">
          <ac:chgData name="KANAKI, Kalliopi" userId="3ddfb622-5f22-4e2a-84a0-3121d41d1861" providerId="ADAL" clId="{70B312B0-3214-42E1-A7B3-A81E19852A1F}" dt="2025-11-03T23:17:07.069" v="2780" actId="1038"/>
          <ac:picMkLst>
            <pc:docMk/>
            <pc:sldMk cId="3899010747" sldId="695"/>
            <ac:picMk id="18" creationId="{820C780B-0290-70C8-6DCE-0B5E1B7BE8CB}"/>
          </ac:picMkLst>
        </pc:picChg>
        <pc:picChg chg="mod">
          <ac:chgData name="KANAKI, Kalliopi" userId="3ddfb622-5f22-4e2a-84a0-3121d41d1861" providerId="ADAL" clId="{70B312B0-3214-42E1-A7B3-A81E19852A1F}" dt="2025-11-03T23:16:50.132" v="2771" actId="1076"/>
          <ac:picMkLst>
            <pc:docMk/>
            <pc:sldMk cId="3899010747" sldId="695"/>
            <ac:picMk id="20" creationId="{D3799B1B-0E02-BFFC-D28B-66E3ACB850C9}"/>
          </ac:picMkLst>
        </pc:picChg>
      </pc:sldChg>
      <pc:sldChg chg="del">
        <pc:chgData name="KANAKI, Kalliopi" userId="3ddfb622-5f22-4e2a-84a0-3121d41d1861" providerId="ADAL" clId="{70B312B0-3214-42E1-A7B3-A81E19852A1F}" dt="2025-11-01T12:34:35.608" v="72" actId="47"/>
        <pc:sldMkLst>
          <pc:docMk/>
          <pc:sldMk cId="4172724489" sldId="696"/>
        </pc:sldMkLst>
      </pc:sldChg>
      <pc:sldChg chg="modSp mod">
        <pc:chgData name="KANAKI, Kalliopi" userId="3ddfb622-5f22-4e2a-84a0-3121d41d1861" providerId="ADAL" clId="{70B312B0-3214-42E1-A7B3-A81E19852A1F}" dt="2025-11-03T08:51:04.933" v="489" actId="1076"/>
        <pc:sldMkLst>
          <pc:docMk/>
          <pc:sldMk cId="4156679024" sldId="701"/>
        </pc:sldMkLst>
        <pc:grpChg chg="mod">
          <ac:chgData name="KANAKI, Kalliopi" userId="3ddfb622-5f22-4e2a-84a0-3121d41d1861" providerId="ADAL" clId="{70B312B0-3214-42E1-A7B3-A81E19852A1F}" dt="2025-11-03T08:51:04.933" v="489" actId="1076"/>
          <ac:grpSpMkLst>
            <pc:docMk/>
            <pc:sldMk cId="4156679024" sldId="701"/>
            <ac:grpSpMk id="14" creationId="{BD8CA7BB-671B-F1E5-6A4D-6EC9A52E6D68}"/>
          </ac:grpSpMkLst>
        </pc:grpChg>
      </pc:sldChg>
      <pc:sldChg chg="modSp mod">
        <pc:chgData name="KANAKI, Kalliopi" userId="3ddfb622-5f22-4e2a-84a0-3121d41d1861" providerId="ADAL" clId="{70B312B0-3214-42E1-A7B3-A81E19852A1F}" dt="2025-11-05T04:14:41.190" v="3671" actId="1037"/>
        <pc:sldMkLst>
          <pc:docMk/>
          <pc:sldMk cId="1916643897" sldId="704"/>
        </pc:sldMkLst>
        <pc:spChg chg="mod">
          <ac:chgData name="KANAKI, Kalliopi" userId="3ddfb622-5f22-4e2a-84a0-3121d41d1861" providerId="ADAL" clId="{70B312B0-3214-42E1-A7B3-A81E19852A1F}" dt="2025-11-03T09:29:34.324" v="866" actId="1036"/>
          <ac:spMkLst>
            <pc:docMk/>
            <pc:sldMk cId="1916643897" sldId="704"/>
            <ac:spMk id="3" creationId="{D9BDD19C-93A6-46D7-8F33-E91382CFDC96}"/>
          </ac:spMkLst>
        </pc:spChg>
        <pc:spChg chg="mod">
          <ac:chgData name="KANAKI, Kalliopi" userId="3ddfb622-5f22-4e2a-84a0-3121d41d1861" providerId="ADAL" clId="{70B312B0-3214-42E1-A7B3-A81E19852A1F}" dt="2025-11-03T23:44:09.892" v="3042" actId="1037"/>
          <ac:spMkLst>
            <pc:docMk/>
            <pc:sldMk cId="1916643897" sldId="704"/>
            <ac:spMk id="5" creationId="{F28009BB-085D-4461-8997-CED599882297}"/>
          </ac:spMkLst>
        </pc:spChg>
        <pc:spChg chg="mod">
          <ac:chgData name="KANAKI, Kalliopi" userId="3ddfb622-5f22-4e2a-84a0-3121d41d1861" providerId="ADAL" clId="{70B312B0-3214-42E1-A7B3-A81E19852A1F}" dt="2025-11-03T09:29:38.301" v="867" actId="20577"/>
          <ac:spMkLst>
            <pc:docMk/>
            <pc:sldMk cId="1916643897" sldId="704"/>
            <ac:spMk id="6" creationId="{AD3ACD54-456F-4303-9B2C-CBB28DE73EAC}"/>
          </ac:spMkLst>
        </pc:spChg>
        <pc:picChg chg="mod">
          <ac:chgData name="KANAKI, Kalliopi" userId="3ddfb622-5f22-4e2a-84a0-3121d41d1861" providerId="ADAL" clId="{70B312B0-3214-42E1-A7B3-A81E19852A1F}" dt="2025-11-03T09:29:34.324" v="866" actId="1036"/>
          <ac:picMkLst>
            <pc:docMk/>
            <pc:sldMk cId="1916643897" sldId="704"/>
            <ac:picMk id="2" creationId="{2356C1E0-9EB2-42F3-A869-E8F0D2BDE08B}"/>
          </ac:picMkLst>
        </pc:picChg>
        <pc:picChg chg="mod">
          <ac:chgData name="KANAKI, Kalliopi" userId="3ddfb622-5f22-4e2a-84a0-3121d41d1861" providerId="ADAL" clId="{70B312B0-3214-42E1-A7B3-A81E19852A1F}" dt="2025-11-05T04:14:41.190" v="3671" actId="1037"/>
          <ac:picMkLst>
            <pc:docMk/>
            <pc:sldMk cId="1916643897" sldId="704"/>
            <ac:picMk id="4" creationId="{A8196B9E-8C29-4F5E-8DB8-D14A917EC479}"/>
          </ac:picMkLst>
        </pc:picChg>
      </pc:sldChg>
      <pc:sldChg chg="addSp delSp modSp mod">
        <pc:chgData name="KANAKI, Kalliopi" userId="3ddfb622-5f22-4e2a-84a0-3121d41d1861" providerId="ADAL" clId="{70B312B0-3214-42E1-A7B3-A81E19852A1F}" dt="2025-11-23T16:17:48.391" v="4344" actId="1076"/>
        <pc:sldMkLst>
          <pc:docMk/>
          <pc:sldMk cId="871417956" sldId="707"/>
        </pc:sldMkLst>
        <pc:spChg chg="mod">
          <ac:chgData name="KANAKI, Kalliopi" userId="3ddfb622-5f22-4e2a-84a0-3121d41d1861" providerId="ADAL" clId="{70B312B0-3214-42E1-A7B3-A81E19852A1F}" dt="2025-11-07T00:41:49.466" v="4213" actId="20577"/>
          <ac:spMkLst>
            <pc:docMk/>
            <pc:sldMk cId="871417956" sldId="707"/>
            <ac:spMk id="7" creationId="{C3B9BE4E-57D2-4D90-8189-23A495176864}"/>
          </ac:spMkLst>
        </pc:spChg>
        <pc:picChg chg="mod">
          <ac:chgData name="KANAKI, Kalliopi" userId="3ddfb622-5f22-4e2a-84a0-3121d41d1861" providerId="ADAL" clId="{70B312B0-3214-42E1-A7B3-A81E19852A1F}" dt="2025-11-03T13:03:09.896" v="2120" actId="1076"/>
          <ac:picMkLst>
            <pc:docMk/>
            <pc:sldMk cId="871417956" sldId="707"/>
            <ac:picMk id="2" creationId="{B59CE124-F87B-4541-BF69-DEEEBBE8898A}"/>
          </ac:picMkLst>
        </pc:picChg>
        <pc:picChg chg="add mod">
          <ac:chgData name="KANAKI, Kalliopi" userId="3ddfb622-5f22-4e2a-84a0-3121d41d1861" providerId="ADAL" clId="{70B312B0-3214-42E1-A7B3-A81E19852A1F}" dt="2025-11-23T16:17:48.391" v="4344" actId="1076"/>
          <ac:picMkLst>
            <pc:docMk/>
            <pc:sldMk cId="871417956" sldId="707"/>
            <ac:picMk id="4" creationId="{4F352FA7-F2CD-2816-E32B-D994EC653B1D}"/>
          </ac:picMkLst>
        </pc:picChg>
        <pc:picChg chg="del">
          <ac:chgData name="KANAKI, Kalliopi" userId="3ddfb622-5f22-4e2a-84a0-3121d41d1861" providerId="ADAL" clId="{70B312B0-3214-42E1-A7B3-A81E19852A1F}" dt="2025-11-23T16:17:35.075" v="4338" actId="478"/>
          <ac:picMkLst>
            <pc:docMk/>
            <pc:sldMk cId="871417956" sldId="707"/>
            <ac:picMk id="5" creationId="{4A5D7D47-04A6-0669-31A1-F2261D0AF206}"/>
          </ac:picMkLst>
        </pc:picChg>
        <pc:picChg chg="mod">
          <ac:chgData name="KANAKI, Kalliopi" userId="3ddfb622-5f22-4e2a-84a0-3121d41d1861" providerId="ADAL" clId="{70B312B0-3214-42E1-A7B3-A81E19852A1F}" dt="2025-11-03T13:03:13.479" v="2121" actId="1076"/>
          <ac:picMkLst>
            <pc:docMk/>
            <pc:sldMk cId="871417956" sldId="707"/>
            <ac:picMk id="9" creationId="{577BF314-6C28-5CDB-0D6E-4E9B80BC7F30}"/>
          </ac:picMkLst>
        </pc:picChg>
      </pc:sldChg>
      <pc:sldChg chg="modSp mod">
        <pc:chgData name="KANAKI, Kalliopi" userId="3ddfb622-5f22-4e2a-84a0-3121d41d1861" providerId="ADAL" clId="{70B312B0-3214-42E1-A7B3-A81E19852A1F}" dt="2025-11-03T23:45:39.513" v="3056" actId="2711"/>
        <pc:sldMkLst>
          <pc:docMk/>
          <pc:sldMk cId="0" sldId="708"/>
        </pc:sldMkLst>
        <pc:spChg chg="mod">
          <ac:chgData name="KANAKI, Kalliopi" userId="3ddfb622-5f22-4e2a-84a0-3121d41d1861" providerId="ADAL" clId="{70B312B0-3214-42E1-A7B3-A81E19852A1F}" dt="2025-11-03T23:45:39.513" v="3056" actId="2711"/>
          <ac:spMkLst>
            <pc:docMk/>
            <pc:sldMk cId="0" sldId="708"/>
            <ac:spMk id="3" creationId="{DF6E1C0D-8583-0F57-09D5-4CA60837AE09}"/>
          </ac:spMkLst>
        </pc:spChg>
        <pc:picChg chg="mod">
          <ac:chgData name="KANAKI, Kalliopi" userId="3ddfb622-5f22-4e2a-84a0-3121d41d1861" providerId="ADAL" clId="{70B312B0-3214-42E1-A7B3-A81E19852A1F}" dt="2025-11-03T23:45:35.647" v="3055" actId="1036"/>
          <ac:picMkLst>
            <pc:docMk/>
            <pc:sldMk cId="0" sldId="708"/>
            <ac:picMk id="31748" creationId="{8D0BCA9E-6163-72D2-CDE3-095621A8A0C7}"/>
          </ac:picMkLst>
        </pc:picChg>
        <pc:picChg chg="mod">
          <ac:chgData name="KANAKI, Kalliopi" userId="3ddfb622-5f22-4e2a-84a0-3121d41d1861" providerId="ADAL" clId="{70B312B0-3214-42E1-A7B3-A81E19852A1F}" dt="2025-11-03T23:45:35.647" v="3055" actId="1036"/>
          <ac:picMkLst>
            <pc:docMk/>
            <pc:sldMk cId="0" sldId="708"/>
            <ac:picMk id="31749" creationId="{62AA8B7A-4497-B08E-D4A5-D15AEDC89789}"/>
          </ac:picMkLst>
        </pc:picChg>
      </pc:sldChg>
      <pc:sldChg chg="delSp modSp add mod ord modShow">
        <pc:chgData name="KANAKI, Kalliopi" userId="3ddfb622-5f22-4e2a-84a0-3121d41d1861" providerId="ADAL" clId="{70B312B0-3214-42E1-A7B3-A81E19852A1F}" dt="2025-11-07T01:04:31.322" v="4310" actId="20577"/>
        <pc:sldMkLst>
          <pc:docMk/>
          <pc:sldMk cId="683641767" sldId="710"/>
        </pc:sldMkLst>
        <pc:spChg chg="mod">
          <ac:chgData name="KANAKI, Kalliopi" userId="3ddfb622-5f22-4e2a-84a0-3121d41d1861" providerId="ADAL" clId="{70B312B0-3214-42E1-A7B3-A81E19852A1F}" dt="2025-11-07T01:04:31.322" v="4310" actId="20577"/>
          <ac:spMkLst>
            <pc:docMk/>
            <pc:sldMk cId="683641767" sldId="710"/>
            <ac:spMk id="6" creationId="{5DB0DF67-EB19-9938-F7A6-24BBFCFE0648}"/>
          </ac:spMkLst>
        </pc:spChg>
        <pc:spChg chg="mod">
          <ac:chgData name="KANAKI, Kalliopi" userId="3ddfb622-5f22-4e2a-84a0-3121d41d1861" providerId="ADAL" clId="{70B312B0-3214-42E1-A7B3-A81E19852A1F}" dt="2025-11-03T10:06:50.182" v="1279" actId="207"/>
          <ac:spMkLst>
            <pc:docMk/>
            <pc:sldMk cId="683641767" sldId="710"/>
            <ac:spMk id="8" creationId="{623CB1B5-2F0E-CC55-32C6-15EBD1FA25DE}"/>
          </ac:spMkLst>
        </pc:spChg>
      </pc:sldChg>
      <pc:sldChg chg="modSp mod modClrScheme chgLayout">
        <pc:chgData name="KANAKI, Kalliopi" userId="3ddfb622-5f22-4e2a-84a0-3121d41d1861" providerId="ADAL" clId="{70B312B0-3214-42E1-A7B3-A81E19852A1F}" dt="2025-11-04T00:05:01.767" v="3162" actId="700"/>
        <pc:sldMkLst>
          <pc:docMk/>
          <pc:sldMk cId="1357772851" sldId="711"/>
        </pc:sldMkLst>
        <pc:spChg chg="mod ord">
          <ac:chgData name="KANAKI, Kalliopi" userId="3ddfb622-5f22-4e2a-84a0-3121d41d1861" providerId="ADAL" clId="{70B312B0-3214-42E1-A7B3-A81E19852A1F}" dt="2025-11-04T00:05:01.767" v="3162" actId="700"/>
          <ac:spMkLst>
            <pc:docMk/>
            <pc:sldMk cId="1357772851" sldId="711"/>
            <ac:spMk id="4" creationId="{2EE714EC-E19C-84F1-1CA6-5EA1062E0277}"/>
          </ac:spMkLst>
        </pc:spChg>
        <pc:spChg chg="mod ord">
          <ac:chgData name="KANAKI, Kalliopi" userId="3ddfb622-5f22-4e2a-84a0-3121d41d1861" providerId="ADAL" clId="{70B312B0-3214-42E1-A7B3-A81E19852A1F}" dt="2025-11-04T00:05:01.767" v="3162" actId="700"/>
          <ac:spMkLst>
            <pc:docMk/>
            <pc:sldMk cId="1357772851" sldId="711"/>
            <ac:spMk id="8" creationId="{623CB1B5-2F0E-CC55-32C6-15EBD1FA25DE}"/>
          </ac:spMkLst>
        </pc:spChg>
        <pc:spChg chg="mod">
          <ac:chgData name="KANAKI, Kalliopi" userId="3ddfb622-5f22-4e2a-84a0-3121d41d1861" providerId="ADAL" clId="{70B312B0-3214-42E1-A7B3-A81E19852A1F}" dt="2025-11-03T12:19:48.025" v="1529" actId="14100"/>
          <ac:spMkLst>
            <pc:docMk/>
            <pc:sldMk cId="1357772851" sldId="711"/>
            <ac:spMk id="17" creationId="{31D31895-5F2C-A927-CEF5-F5870CA09BBE}"/>
          </ac:spMkLst>
        </pc:spChg>
        <pc:picChg chg="mod">
          <ac:chgData name="KANAKI, Kalliopi" userId="3ddfb622-5f22-4e2a-84a0-3121d41d1861" providerId="ADAL" clId="{70B312B0-3214-42E1-A7B3-A81E19852A1F}" dt="2025-11-03T12:19:31.397" v="1523" actId="1036"/>
          <ac:picMkLst>
            <pc:docMk/>
            <pc:sldMk cId="1357772851" sldId="711"/>
            <ac:picMk id="2" creationId="{4B525E75-1EAE-6E51-06B6-E3C587B9C362}"/>
          </ac:picMkLst>
        </pc:picChg>
        <pc:picChg chg="mod">
          <ac:chgData name="KANAKI, Kalliopi" userId="3ddfb622-5f22-4e2a-84a0-3121d41d1861" providerId="ADAL" clId="{70B312B0-3214-42E1-A7B3-A81E19852A1F}" dt="2025-11-03T12:19:34.139" v="1524" actId="1076"/>
          <ac:picMkLst>
            <pc:docMk/>
            <pc:sldMk cId="1357772851" sldId="711"/>
            <ac:picMk id="3" creationId="{B7627952-C612-D484-2ECD-9D61F63EF9A5}"/>
          </ac:picMkLst>
        </pc:picChg>
        <pc:picChg chg="mod">
          <ac:chgData name="KANAKI, Kalliopi" userId="3ddfb622-5f22-4e2a-84a0-3121d41d1861" providerId="ADAL" clId="{70B312B0-3214-42E1-A7B3-A81E19852A1F}" dt="2025-11-03T12:19:31.397" v="1523" actId="1036"/>
          <ac:picMkLst>
            <pc:docMk/>
            <pc:sldMk cId="1357772851" sldId="711"/>
            <ac:picMk id="5" creationId="{88204191-8835-C657-97D5-DB624B9FE006}"/>
          </ac:picMkLst>
        </pc:picChg>
        <pc:picChg chg="mod">
          <ac:chgData name="KANAKI, Kalliopi" userId="3ddfb622-5f22-4e2a-84a0-3121d41d1861" providerId="ADAL" clId="{70B312B0-3214-42E1-A7B3-A81E19852A1F}" dt="2025-11-03T12:19:31.397" v="1523" actId="1036"/>
          <ac:picMkLst>
            <pc:docMk/>
            <pc:sldMk cId="1357772851" sldId="711"/>
            <ac:picMk id="6" creationId="{5A2FA661-C096-19AB-C65A-17BD106BA07D}"/>
          </ac:picMkLst>
        </pc:picChg>
      </pc:sldChg>
      <pc:sldChg chg="modSp mod">
        <pc:chgData name="KANAKI, Kalliopi" userId="3ddfb622-5f22-4e2a-84a0-3121d41d1861" providerId="ADAL" clId="{70B312B0-3214-42E1-A7B3-A81E19852A1F}" dt="2025-11-07T01:00:36.446" v="4238" actId="20577"/>
        <pc:sldMkLst>
          <pc:docMk/>
          <pc:sldMk cId="2490982100" sldId="714"/>
        </pc:sldMkLst>
        <pc:spChg chg="mod">
          <ac:chgData name="KANAKI, Kalliopi" userId="3ddfb622-5f22-4e2a-84a0-3121d41d1861" providerId="ADAL" clId="{70B312B0-3214-42E1-A7B3-A81E19852A1F}" dt="2025-11-07T01:00:36.446" v="4238" actId="20577"/>
          <ac:spMkLst>
            <pc:docMk/>
            <pc:sldMk cId="2490982100" sldId="714"/>
            <ac:spMk id="3" creationId="{CF84EB4C-1911-90BB-25E0-7C29C0EEFBC9}"/>
          </ac:spMkLst>
        </pc:spChg>
        <pc:spChg chg="mod">
          <ac:chgData name="KANAKI, Kalliopi" userId="3ddfb622-5f22-4e2a-84a0-3121d41d1861" providerId="ADAL" clId="{70B312B0-3214-42E1-A7B3-A81E19852A1F}" dt="2025-11-03T12:19:59.881" v="1531" actId="207"/>
          <ac:spMkLst>
            <pc:docMk/>
            <pc:sldMk cId="2490982100" sldId="714"/>
            <ac:spMk id="8" creationId="{623CB1B5-2F0E-CC55-32C6-15EBD1FA25DE}"/>
          </ac:spMkLst>
        </pc:spChg>
        <pc:picChg chg="mod">
          <ac:chgData name="KANAKI, Kalliopi" userId="3ddfb622-5f22-4e2a-84a0-3121d41d1861" providerId="ADAL" clId="{70B312B0-3214-42E1-A7B3-A81E19852A1F}" dt="2025-11-04T00:05:40.156" v="3172" actId="1036"/>
          <ac:picMkLst>
            <pc:docMk/>
            <pc:sldMk cId="2490982100" sldId="714"/>
            <ac:picMk id="7" creationId="{96E0D652-7DEE-4AF7-FDCD-3C3C1F4CDD3A}"/>
          </ac:picMkLst>
        </pc:picChg>
        <pc:picChg chg="mod">
          <ac:chgData name="KANAKI, Kalliopi" userId="3ddfb622-5f22-4e2a-84a0-3121d41d1861" providerId="ADAL" clId="{70B312B0-3214-42E1-A7B3-A81E19852A1F}" dt="2025-11-04T00:05:40.156" v="3172" actId="1036"/>
          <ac:picMkLst>
            <pc:docMk/>
            <pc:sldMk cId="2490982100" sldId="714"/>
            <ac:picMk id="10" creationId="{C69882FA-EA79-D724-A709-A4062F69093D}"/>
          </ac:picMkLst>
        </pc:picChg>
      </pc:sldChg>
      <pc:sldChg chg="addSp delSp modSp add mod">
        <pc:chgData name="KANAKI, Kalliopi" userId="3ddfb622-5f22-4e2a-84a0-3121d41d1861" providerId="ADAL" clId="{70B312B0-3214-42E1-A7B3-A81E19852A1F}" dt="2025-11-07T01:05:27.757" v="4312" actId="14100"/>
        <pc:sldMkLst>
          <pc:docMk/>
          <pc:sldMk cId="2692661379" sldId="715"/>
        </pc:sldMkLst>
        <pc:spChg chg="mod">
          <ac:chgData name="KANAKI, Kalliopi" userId="3ddfb622-5f22-4e2a-84a0-3121d41d1861" providerId="ADAL" clId="{70B312B0-3214-42E1-A7B3-A81E19852A1F}" dt="2025-11-03T10:06:54.553" v="1280" actId="207"/>
          <ac:spMkLst>
            <pc:docMk/>
            <pc:sldMk cId="2692661379" sldId="715"/>
            <ac:spMk id="8" creationId="{623CB1B5-2F0E-CC55-32C6-15EBD1FA25DE}"/>
          </ac:spMkLst>
        </pc:spChg>
        <pc:spChg chg="mod">
          <ac:chgData name="KANAKI, Kalliopi" userId="3ddfb622-5f22-4e2a-84a0-3121d41d1861" providerId="ADAL" clId="{70B312B0-3214-42E1-A7B3-A81E19852A1F}" dt="2025-11-07T01:05:13.046" v="4311" actId="6549"/>
          <ac:spMkLst>
            <pc:docMk/>
            <pc:sldMk cId="2692661379" sldId="715"/>
            <ac:spMk id="17" creationId="{31D31895-5F2C-A927-CEF5-F5870CA09BBE}"/>
          </ac:spMkLst>
        </pc:spChg>
        <pc:picChg chg="mod">
          <ac:chgData name="KANAKI, Kalliopi" userId="3ddfb622-5f22-4e2a-84a0-3121d41d1861" providerId="ADAL" clId="{70B312B0-3214-42E1-A7B3-A81E19852A1F}" dt="2025-11-03T10:09:50.059" v="1411" actId="1076"/>
          <ac:picMkLst>
            <pc:docMk/>
            <pc:sldMk cId="2692661379" sldId="715"/>
            <ac:picMk id="3" creationId="{FFFB9D6A-8EF8-B511-6AE4-A69A40395D16}"/>
          </ac:picMkLst>
        </pc:picChg>
        <pc:picChg chg="mod">
          <ac:chgData name="KANAKI, Kalliopi" userId="3ddfb622-5f22-4e2a-84a0-3121d41d1861" providerId="ADAL" clId="{70B312B0-3214-42E1-A7B3-A81E19852A1F}" dt="2025-11-03T12:44:08.301" v="2115" actId="1076"/>
          <ac:picMkLst>
            <pc:docMk/>
            <pc:sldMk cId="2692661379" sldId="715"/>
            <ac:picMk id="6" creationId="{1F9E3A59-62F5-31FE-E1D7-BED09556009D}"/>
          </ac:picMkLst>
        </pc:picChg>
        <pc:picChg chg="add mod">
          <ac:chgData name="KANAKI, Kalliopi" userId="3ddfb622-5f22-4e2a-84a0-3121d41d1861" providerId="ADAL" clId="{70B312B0-3214-42E1-A7B3-A81E19852A1F}" dt="2025-11-07T01:05:27.757" v="4312" actId="14100"/>
          <ac:picMkLst>
            <pc:docMk/>
            <pc:sldMk cId="2692661379" sldId="715"/>
            <ac:picMk id="7" creationId="{B166E0FD-2579-07D2-CDEE-A48644AF3668}"/>
          </ac:picMkLst>
        </pc:picChg>
      </pc:sldChg>
      <pc:sldChg chg="modSp mod">
        <pc:chgData name="KANAKI, Kalliopi" userId="3ddfb622-5f22-4e2a-84a0-3121d41d1861" providerId="ADAL" clId="{70B312B0-3214-42E1-A7B3-A81E19852A1F}" dt="2025-11-05T04:15:09.830" v="3719" actId="20577"/>
        <pc:sldMkLst>
          <pc:docMk/>
          <pc:sldMk cId="0" sldId="721"/>
        </pc:sldMkLst>
        <pc:spChg chg="mod">
          <ac:chgData name="KANAKI, Kalliopi" userId="3ddfb622-5f22-4e2a-84a0-3121d41d1861" providerId="ADAL" clId="{70B312B0-3214-42E1-A7B3-A81E19852A1F}" dt="2025-11-05T04:15:09.830" v="3719" actId="20577"/>
          <ac:spMkLst>
            <pc:docMk/>
            <pc:sldMk cId="0" sldId="721"/>
            <ac:spMk id="3" creationId="{831D52EF-A66C-A967-3D84-5B5C1442129F}"/>
          </ac:spMkLst>
        </pc:spChg>
      </pc:sldChg>
      <pc:sldChg chg="modSp mod">
        <pc:chgData name="KANAKI, Kalliopi" userId="3ddfb622-5f22-4e2a-84a0-3121d41d1861" providerId="ADAL" clId="{70B312B0-3214-42E1-A7B3-A81E19852A1F}" dt="2025-11-03T23:45:03.822" v="3050" actId="1036"/>
        <pc:sldMkLst>
          <pc:docMk/>
          <pc:sldMk cId="0" sldId="722"/>
        </pc:sldMkLst>
        <pc:spChg chg="mod">
          <ac:chgData name="KANAKI, Kalliopi" userId="3ddfb622-5f22-4e2a-84a0-3121d41d1861" providerId="ADAL" clId="{70B312B0-3214-42E1-A7B3-A81E19852A1F}" dt="2025-11-03T23:44:49.391" v="3047" actId="403"/>
          <ac:spMkLst>
            <pc:docMk/>
            <pc:sldMk cId="0" sldId="722"/>
            <ac:spMk id="12" creationId="{FAC8185D-FF1E-A819-9396-7CA0277536C0}"/>
          </ac:spMkLst>
        </pc:spChg>
        <pc:picChg chg="mod">
          <ac:chgData name="KANAKI, Kalliopi" userId="3ddfb622-5f22-4e2a-84a0-3121d41d1861" providerId="ADAL" clId="{70B312B0-3214-42E1-A7B3-A81E19852A1F}" dt="2025-11-03T23:45:03.822" v="3050" actId="1036"/>
          <ac:picMkLst>
            <pc:docMk/>
            <pc:sldMk cId="0" sldId="722"/>
            <ac:picMk id="16391" creationId="{6E95217B-E3C0-2387-0671-B7A0A5969500}"/>
          </ac:picMkLst>
        </pc:picChg>
      </pc:sldChg>
      <pc:sldChg chg="modSp add mod">
        <pc:chgData name="KANAKI, Kalliopi" userId="3ddfb622-5f22-4e2a-84a0-3121d41d1861" providerId="ADAL" clId="{70B312B0-3214-42E1-A7B3-A81E19852A1F}" dt="2025-11-23T16:15:03.559" v="4337" actId="1076"/>
        <pc:sldMkLst>
          <pc:docMk/>
          <pc:sldMk cId="1659095369" sldId="724"/>
        </pc:sldMkLst>
        <pc:spChg chg="mod">
          <ac:chgData name="KANAKI, Kalliopi" userId="3ddfb622-5f22-4e2a-84a0-3121d41d1861" providerId="ADAL" clId="{70B312B0-3214-42E1-A7B3-A81E19852A1F}" dt="2025-11-23T16:15:03.559" v="4337" actId="1076"/>
          <ac:spMkLst>
            <pc:docMk/>
            <pc:sldMk cId="1659095369" sldId="724"/>
            <ac:spMk id="11" creationId="{1A24F6D7-4635-45E1-8114-2BC99CCF714C}"/>
          </ac:spMkLst>
        </pc:spChg>
      </pc:sldChg>
      <pc:sldChg chg="modSp add mod modShow">
        <pc:chgData name="KANAKI, Kalliopi" userId="3ddfb622-5f22-4e2a-84a0-3121d41d1861" providerId="ADAL" clId="{70B312B0-3214-42E1-A7B3-A81E19852A1F}" dt="2025-11-23T16:19:27.291" v="4376" actId="729"/>
        <pc:sldMkLst>
          <pc:docMk/>
          <pc:sldMk cId="1845633020" sldId="726"/>
        </pc:sldMkLst>
        <pc:spChg chg="mod">
          <ac:chgData name="KANAKI, Kalliopi" userId="3ddfb622-5f22-4e2a-84a0-3121d41d1861" providerId="ADAL" clId="{70B312B0-3214-42E1-A7B3-A81E19852A1F}" dt="2025-11-23T16:18:02.747" v="4346" actId="1076"/>
          <ac:spMkLst>
            <pc:docMk/>
            <pc:sldMk cId="1845633020" sldId="726"/>
            <ac:spMk id="2" creationId="{91584192-8515-4394-8E55-48846409DAEC}"/>
          </ac:spMkLst>
        </pc:spChg>
        <pc:spChg chg="mod">
          <ac:chgData name="KANAKI, Kalliopi" userId="3ddfb622-5f22-4e2a-84a0-3121d41d1861" providerId="ADAL" clId="{70B312B0-3214-42E1-A7B3-A81E19852A1F}" dt="2025-11-23T16:19:06.774" v="4375" actId="20577"/>
          <ac:spMkLst>
            <pc:docMk/>
            <pc:sldMk cId="1845633020" sldId="726"/>
            <ac:spMk id="8" creationId="{ECC4D804-B600-4069-991D-4BA0CDCBC69A}"/>
          </ac:spMkLst>
        </pc:spChg>
        <pc:picChg chg="mod">
          <ac:chgData name="KANAKI, Kalliopi" userId="3ddfb622-5f22-4e2a-84a0-3121d41d1861" providerId="ADAL" clId="{70B312B0-3214-42E1-A7B3-A81E19852A1F}" dt="2025-11-23T16:18:16.029" v="4354" actId="1076"/>
          <ac:picMkLst>
            <pc:docMk/>
            <pc:sldMk cId="1845633020" sldId="726"/>
            <ac:picMk id="14" creationId="{76B3BF22-797A-4299-89EE-A183EE179EA0}"/>
          </ac:picMkLst>
        </pc:picChg>
        <pc:picChg chg="mod">
          <ac:chgData name="KANAKI, Kalliopi" userId="3ddfb622-5f22-4e2a-84a0-3121d41d1861" providerId="ADAL" clId="{70B312B0-3214-42E1-A7B3-A81E19852A1F}" dt="2025-11-23T16:18:18.061" v="4355" actId="1076"/>
          <ac:picMkLst>
            <pc:docMk/>
            <pc:sldMk cId="1845633020" sldId="726"/>
            <ac:picMk id="15" creationId="{9B335EF7-7896-4C9C-9FAD-7E39BFF2CA5D}"/>
          </ac:picMkLst>
        </pc:picChg>
      </pc:sldChg>
      <pc:sldChg chg="addSp modSp add del mod chgLayout">
        <pc:chgData name="KANAKI, Kalliopi" userId="3ddfb622-5f22-4e2a-84a0-3121d41d1861" providerId="ADAL" clId="{70B312B0-3214-42E1-A7B3-A81E19852A1F}" dt="2025-11-23T16:12:43.870" v="4331" actId="47"/>
        <pc:sldMkLst>
          <pc:docMk/>
          <pc:sldMk cId="1112707409" sldId="759"/>
        </pc:sldMkLst>
      </pc:sldChg>
      <pc:sldChg chg="modSp add del mod">
        <pc:chgData name="KANAKI, Kalliopi" userId="3ddfb622-5f22-4e2a-84a0-3121d41d1861" providerId="ADAL" clId="{70B312B0-3214-42E1-A7B3-A81E19852A1F}" dt="2025-11-23T16:12:41.927" v="4330" actId="47"/>
        <pc:sldMkLst>
          <pc:docMk/>
          <pc:sldMk cId="2760587399" sldId="773"/>
        </pc:sldMkLst>
      </pc:sldChg>
      <pc:sldChg chg="add del">
        <pc:chgData name="KANAKI, Kalliopi" userId="3ddfb622-5f22-4e2a-84a0-3121d41d1861" providerId="ADAL" clId="{70B312B0-3214-42E1-A7B3-A81E19852A1F}" dt="2025-11-07T00:38:15.829" v="4208" actId="47"/>
        <pc:sldMkLst>
          <pc:docMk/>
          <pc:sldMk cId="3632718299" sldId="774"/>
        </pc:sldMkLst>
      </pc:sldChg>
      <pc:sldChg chg="addSp delSp modSp mod">
        <pc:chgData name="KANAKI, Kalliopi" userId="3ddfb622-5f22-4e2a-84a0-3121d41d1861" providerId="ADAL" clId="{70B312B0-3214-42E1-A7B3-A81E19852A1F}" dt="2025-11-03T08:45:26.209" v="410" actId="403"/>
        <pc:sldMkLst>
          <pc:docMk/>
          <pc:sldMk cId="3571303170" sldId="888"/>
        </pc:sldMkLst>
        <pc:spChg chg="mod">
          <ac:chgData name="KANAKI, Kalliopi" userId="3ddfb622-5f22-4e2a-84a0-3121d41d1861" providerId="ADAL" clId="{70B312B0-3214-42E1-A7B3-A81E19852A1F}" dt="2025-11-03T08:45:26.209" v="410" actId="403"/>
          <ac:spMkLst>
            <pc:docMk/>
            <pc:sldMk cId="3571303170" sldId="888"/>
            <ac:spMk id="12" creationId="{1A8090BC-CE02-46B6-AD05-1AC7BB1F19A4}"/>
          </ac:spMkLst>
        </pc:spChg>
        <pc:spChg chg="mod">
          <ac:chgData name="KANAKI, Kalliopi" userId="3ddfb622-5f22-4e2a-84a0-3121d41d1861" providerId="ADAL" clId="{70B312B0-3214-42E1-A7B3-A81E19852A1F}" dt="2025-11-03T08:39:31.117" v="352" actId="255"/>
          <ac:spMkLst>
            <pc:docMk/>
            <pc:sldMk cId="3571303170" sldId="888"/>
            <ac:spMk id="13" creationId="{F56CCEA7-D4B2-4295-BC09-F082344826B0}"/>
          </ac:spMkLst>
        </pc:spChg>
        <pc:picChg chg="mod">
          <ac:chgData name="KANAKI, Kalliopi" userId="3ddfb622-5f22-4e2a-84a0-3121d41d1861" providerId="ADAL" clId="{70B312B0-3214-42E1-A7B3-A81E19852A1F}" dt="2025-11-03T08:45:11.529" v="404" actId="1076"/>
          <ac:picMkLst>
            <pc:docMk/>
            <pc:sldMk cId="3571303170" sldId="888"/>
            <ac:picMk id="11" creationId="{229279F4-DF21-4E9D-8DB3-316F73BE9578}"/>
          </ac:picMkLst>
        </pc:picChg>
        <pc:picChg chg="mod">
          <ac:chgData name="KANAKI, Kalliopi" userId="3ddfb622-5f22-4e2a-84a0-3121d41d1861" providerId="ADAL" clId="{70B312B0-3214-42E1-A7B3-A81E19852A1F}" dt="2025-11-03T08:45:15.391" v="407" actId="1076"/>
          <ac:picMkLst>
            <pc:docMk/>
            <pc:sldMk cId="3571303170" sldId="888"/>
            <ac:picMk id="14" creationId="{C276E06C-1FC1-4FBB-8125-B2C693A2DD89}"/>
          </ac:picMkLst>
        </pc:picChg>
      </pc:sldChg>
      <pc:sldChg chg="delSp modSp add mod">
        <pc:chgData name="KANAKI, Kalliopi" userId="3ddfb622-5f22-4e2a-84a0-3121d41d1861" providerId="ADAL" clId="{70B312B0-3214-42E1-A7B3-A81E19852A1F}" dt="2025-11-04T00:40:23.386" v="3384" actId="478"/>
        <pc:sldMkLst>
          <pc:docMk/>
          <pc:sldMk cId="3784129821" sldId="1200"/>
        </pc:sldMkLst>
        <pc:spChg chg="mod">
          <ac:chgData name="KANAKI, Kalliopi" userId="3ddfb622-5f22-4e2a-84a0-3121d41d1861" providerId="ADAL" clId="{70B312B0-3214-42E1-A7B3-A81E19852A1F}" dt="2025-11-03T10:12:14.886" v="1422" actId="20577"/>
          <ac:spMkLst>
            <pc:docMk/>
            <pc:sldMk cId="3784129821" sldId="1200"/>
            <ac:spMk id="3" creationId="{C0695C39-3028-E77E-0627-88EFFE609EBE}"/>
          </ac:spMkLst>
        </pc:spChg>
        <pc:spChg chg="mod">
          <ac:chgData name="KANAKI, Kalliopi" userId="3ddfb622-5f22-4e2a-84a0-3121d41d1861" providerId="ADAL" clId="{70B312B0-3214-42E1-A7B3-A81E19852A1F}" dt="2025-11-03T10:11:53.460" v="1421" actId="207"/>
          <ac:spMkLst>
            <pc:docMk/>
            <pc:sldMk cId="3784129821" sldId="1200"/>
            <ac:spMk id="9" creationId="{6A807559-64CB-5623-B8DA-65E0C8A0F0DD}"/>
          </ac:spMkLst>
        </pc:spChg>
      </pc:sldChg>
      <pc:sldChg chg="del">
        <pc:chgData name="KANAKI, Kalliopi" userId="3ddfb622-5f22-4e2a-84a0-3121d41d1861" providerId="ADAL" clId="{70B312B0-3214-42E1-A7B3-A81E19852A1F}" dt="2025-11-03T11:44:29.225" v="1514" actId="47"/>
        <pc:sldMkLst>
          <pc:docMk/>
          <pc:sldMk cId="873531110" sldId="1204"/>
        </pc:sldMkLst>
      </pc:sldChg>
      <pc:sldChg chg="modSp del mod">
        <pc:chgData name="KANAKI, Kalliopi" userId="3ddfb622-5f22-4e2a-84a0-3121d41d1861" providerId="ADAL" clId="{70B312B0-3214-42E1-A7B3-A81E19852A1F}" dt="2025-11-23T16:12:30.110" v="4329" actId="47"/>
        <pc:sldMkLst>
          <pc:docMk/>
          <pc:sldMk cId="0" sldId="1206"/>
        </pc:sldMkLst>
      </pc:sldChg>
      <pc:sldChg chg="modSp mod">
        <pc:chgData name="KANAKI, Kalliopi" userId="3ddfb622-5f22-4e2a-84a0-3121d41d1861" providerId="ADAL" clId="{70B312B0-3214-42E1-A7B3-A81E19852A1F}" dt="2025-11-03T08:50:31.891" v="488" actId="27636"/>
        <pc:sldMkLst>
          <pc:docMk/>
          <pc:sldMk cId="173759443" sldId="1208"/>
        </pc:sldMkLst>
        <pc:spChg chg="mod">
          <ac:chgData name="KANAKI, Kalliopi" userId="3ddfb622-5f22-4e2a-84a0-3121d41d1861" providerId="ADAL" clId="{70B312B0-3214-42E1-A7B3-A81E19852A1F}" dt="2025-11-03T08:50:31.891" v="488" actId="27636"/>
          <ac:spMkLst>
            <pc:docMk/>
            <pc:sldMk cId="173759443" sldId="1208"/>
            <ac:spMk id="2" creationId="{75D3637F-FCFD-EF06-5168-F1A40B2A8470}"/>
          </ac:spMkLst>
        </pc:spChg>
      </pc:sldChg>
      <pc:sldChg chg="del">
        <pc:chgData name="KANAKI, Kalliopi" userId="3ddfb622-5f22-4e2a-84a0-3121d41d1861" providerId="ADAL" clId="{70B312B0-3214-42E1-A7B3-A81E19852A1F}" dt="2025-11-03T10:12:47.742" v="1423" actId="47"/>
        <pc:sldMkLst>
          <pc:docMk/>
          <pc:sldMk cId="2910213506" sldId="5453"/>
        </pc:sldMkLst>
      </pc:sldChg>
      <pc:sldChg chg="modSp mod">
        <pc:chgData name="KANAKI, Kalliopi" userId="3ddfb622-5f22-4e2a-84a0-3121d41d1861" providerId="ADAL" clId="{70B312B0-3214-42E1-A7B3-A81E19852A1F}" dt="2025-11-23T15:59:39.742" v="4313"/>
        <pc:sldMkLst>
          <pc:docMk/>
          <pc:sldMk cId="3980310211" sldId="5455"/>
        </pc:sldMkLst>
        <pc:spChg chg="mod">
          <ac:chgData name="KANAKI, Kalliopi" userId="3ddfb622-5f22-4e2a-84a0-3121d41d1861" providerId="ADAL" clId="{70B312B0-3214-42E1-A7B3-A81E19852A1F}" dt="2025-11-23T15:59:39.742" v="4313"/>
          <ac:spMkLst>
            <pc:docMk/>
            <pc:sldMk cId="3980310211" sldId="5455"/>
            <ac:spMk id="3" creationId="{00000000-0000-0000-0000-000000000000}"/>
          </ac:spMkLst>
        </pc:spChg>
        <pc:spChg chg="mod">
          <ac:chgData name="KANAKI, Kalliopi" userId="3ddfb622-5f22-4e2a-84a0-3121d41d1861" providerId="ADAL" clId="{70B312B0-3214-42E1-A7B3-A81E19852A1F}" dt="2025-11-06T12:56:42.707" v="4193" actId="20577"/>
          <ac:spMkLst>
            <pc:docMk/>
            <pc:sldMk cId="3980310211" sldId="5455"/>
            <ac:spMk id="4" creationId="{00000000-0000-0000-0000-000000000000}"/>
          </ac:spMkLst>
        </pc:spChg>
      </pc:sldChg>
      <pc:sldChg chg="addSp modSp mod">
        <pc:chgData name="KANAKI, Kalliopi" userId="3ddfb622-5f22-4e2a-84a0-3121d41d1861" providerId="ADAL" clId="{70B312B0-3214-42E1-A7B3-A81E19852A1F}" dt="2025-11-03T23:36:21.479" v="2908" actId="20577"/>
        <pc:sldMkLst>
          <pc:docMk/>
          <pc:sldMk cId="297326556" sldId="5459"/>
        </pc:sldMkLst>
        <pc:spChg chg="mod">
          <ac:chgData name="KANAKI, Kalliopi" userId="3ddfb622-5f22-4e2a-84a0-3121d41d1861" providerId="ADAL" clId="{70B312B0-3214-42E1-A7B3-A81E19852A1F}" dt="2025-11-03T23:29:13.857" v="2858" actId="20577"/>
          <ac:spMkLst>
            <pc:docMk/>
            <pc:sldMk cId="297326556" sldId="5459"/>
            <ac:spMk id="4" creationId="{B6003E86-ACC7-B093-C664-24B0651DC367}"/>
          </ac:spMkLst>
        </pc:spChg>
        <pc:spChg chg="mod">
          <ac:chgData name="KANAKI, Kalliopi" userId="3ddfb622-5f22-4e2a-84a0-3121d41d1861" providerId="ADAL" clId="{70B312B0-3214-42E1-A7B3-A81E19852A1F}" dt="2025-11-03T23:36:21.479" v="2908" actId="20577"/>
          <ac:spMkLst>
            <pc:docMk/>
            <pc:sldMk cId="297326556" sldId="5459"/>
            <ac:spMk id="5" creationId="{E75001C0-9BDF-4040-41AC-5D4F112CA583}"/>
          </ac:spMkLst>
        </pc:spChg>
        <pc:spChg chg="add mod">
          <ac:chgData name="KANAKI, Kalliopi" userId="3ddfb622-5f22-4e2a-84a0-3121d41d1861" providerId="ADAL" clId="{70B312B0-3214-42E1-A7B3-A81E19852A1F}" dt="2025-11-03T23:35:19.261" v="2862" actId="1076"/>
          <ac:spMkLst>
            <pc:docMk/>
            <pc:sldMk cId="297326556" sldId="5459"/>
            <ac:spMk id="8" creationId="{954B4D95-EA55-21D9-6CA7-57F28E40F922}"/>
          </ac:spMkLst>
        </pc:spChg>
        <pc:picChg chg="mod">
          <ac:chgData name="KANAKI, Kalliopi" userId="3ddfb622-5f22-4e2a-84a0-3121d41d1861" providerId="ADAL" clId="{70B312B0-3214-42E1-A7B3-A81E19852A1F}" dt="2025-11-03T23:35:46.663" v="2875" actId="1035"/>
          <ac:picMkLst>
            <pc:docMk/>
            <pc:sldMk cId="297326556" sldId="5459"/>
            <ac:picMk id="3" creationId="{89022C4F-A683-9238-4FBC-355F54FC93B2}"/>
          </ac:picMkLst>
        </pc:picChg>
        <pc:picChg chg="add mod">
          <ac:chgData name="KANAKI, Kalliopi" userId="3ddfb622-5f22-4e2a-84a0-3121d41d1861" providerId="ADAL" clId="{70B312B0-3214-42E1-A7B3-A81E19852A1F}" dt="2025-11-03T23:35:57.257" v="2886" actId="1036"/>
          <ac:picMkLst>
            <pc:docMk/>
            <pc:sldMk cId="297326556" sldId="5459"/>
            <ac:picMk id="7" creationId="{D084CD1B-40F0-9581-8CBB-5594C346D4B2}"/>
          </ac:picMkLst>
        </pc:picChg>
      </pc:sldChg>
      <pc:sldChg chg="add del">
        <pc:chgData name="KANAKI, Kalliopi" userId="3ddfb622-5f22-4e2a-84a0-3121d41d1861" providerId="ADAL" clId="{70B312B0-3214-42E1-A7B3-A81E19852A1F}" dt="2025-11-23T16:01:29.383" v="4319" actId="47"/>
        <pc:sldMkLst>
          <pc:docMk/>
          <pc:sldMk cId="3409215299" sldId="5461"/>
        </pc:sldMkLst>
      </pc:sldChg>
      <pc:sldChg chg="modSp mod">
        <pc:chgData name="KANAKI, Kalliopi" userId="3ddfb622-5f22-4e2a-84a0-3121d41d1861" providerId="ADAL" clId="{70B312B0-3214-42E1-A7B3-A81E19852A1F}" dt="2025-11-03T23:50:02.069" v="3122" actId="20577"/>
        <pc:sldMkLst>
          <pc:docMk/>
          <pc:sldMk cId="1873748812" sldId="5463"/>
        </pc:sldMkLst>
        <pc:spChg chg="mod">
          <ac:chgData name="KANAKI, Kalliopi" userId="3ddfb622-5f22-4e2a-84a0-3121d41d1861" providerId="ADAL" clId="{70B312B0-3214-42E1-A7B3-A81E19852A1F}" dt="2025-11-03T23:50:02.069" v="3122" actId="20577"/>
          <ac:spMkLst>
            <pc:docMk/>
            <pc:sldMk cId="1873748812" sldId="5463"/>
            <ac:spMk id="8" creationId="{7680E07B-B0C4-3632-78F2-7217FC71D875}"/>
          </ac:spMkLst>
        </pc:spChg>
      </pc:sldChg>
      <pc:sldChg chg="addSp modSp mod">
        <pc:chgData name="KANAKI, Kalliopi" userId="3ddfb622-5f22-4e2a-84a0-3121d41d1861" providerId="ADAL" clId="{70B312B0-3214-42E1-A7B3-A81E19852A1F}" dt="2025-11-03T23:43:38.206" v="3039" actId="14100"/>
        <pc:sldMkLst>
          <pc:docMk/>
          <pc:sldMk cId="1837412200" sldId="5464"/>
        </pc:sldMkLst>
        <pc:spChg chg="mod">
          <ac:chgData name="KANAKI, Kalliopi" userId="3ddfb622-5f22-4e2a-84a0-3121d41d1861" providerId="ADAL" clId="{70B312B0-3214-42E1-A7B3-A81E19852A1F}" dt="2025-11-03T08:57:02.670" v="689" actId="20577"/>
          <ac:spMkLst>
            <pc:docMk/>
            <pc:sldMk cId="1837412200" sldId="5464"/>
            <ac:spMk id="3" creationId="{343A93B0-ABA2-C15D-9AA9-AA78CAC0A6BE}"/>
          </ac:spMkLst>
        </pc:spChg>
        <pc:spChg chg="add mod">
          <ac:chgData name="KANAKI, Kalliopi" userId="3ddfb622-5f22-4e2a-84a0-3121d41d1861" providerId="ADAL" clId="{70B312B0-3214-42E1-A7B3-A81E19852A1F}" dt="2025-11-03T09:09:32.790" v="731" actId="1038"/>
          <ac:spMkLst>
            <pc:docMk/>
            <pc:sldMk cId="1837412200" sldId="5464"/>
            <ac:spMk id="5" creationId="{DD5A54C5-2088-EEEE-86DD-EB3573F0BD5D}"/>
          </ac:spMkLst>
        </pc:spChg>
        <pc:picChg chg="mod">
          <ac:chgData name="KANAKI, Kalliopi" userId="3ddfb622-5f22-4e2a-84a0-3121d41d1861" providerId="ADAL" clId="{70B312B0-3214-42E1-A7B3-A81E19852A1F}" dt="2025-11-03T09:09:16.492" v="711" actId="1035"/>
          <ac:picMkLst>
            <pc:docMk/>
            <pc:sldMk cId="1837412200" sldId="5464"/>
            <ac:picMk id="4" creationId="{7C941F48-2B99-DEDD-1287-59082EEF54F0}"/>
          </ac:picMkLst>
        </pc:picChg>
        <pc:picChg chg="mod">
          <ac:chgData name="KANAKI, Kalliopi" userId="3ddfb622-5f22-4e2a-84a0-3121d41d1861" providerId="ADAL" clId="{70B312B0-3214-42E1-A7B3-A81E19852A1F}" dt="2025-11-03T23:43:38.206" v="3039" actId="14100"/>
          <ac:picMkLst>
            <pc:docMk/>
            <pc:sldMk cId="1837412200" sldId="5464"/>
            <ac:picMk id="6" creationId="{867C348F-9240-882E-6451-64A8A32C3777}"/>
          </ac:picMkLst>
        </pc:picChg>
        <pc:picChg chg="mod">
          <ac:chgData name="KANAKI, Kalliopi" userId="3ddfb622-5f22-4e2a-84a0-3121d41d1861" providerId="ADAL" clId="{70B312B0-3214-42E1-A7B3-A81E19852A1F}" dt="2025-11-03T09:09:16.492" v="711" actId="1035"/>
          <ac:picMkLst>
            <pc:docMk/>
            <pc:sldMk cId="1837412200" sldId="5464"/>
            <ac:picMk id="8" creationId="{6AEA2C5A-18CA-C561-FA2D-8D63A5FBBA16}"/>
          </ac:picMkLst>
        </pc:picChg>
        <pc:picChg chg="mod">
          <ac:chgData name="KANAKI, Kalliopi" userId="3ddfb622-5f22-4e2a-84a0-3121d41d1861" providerId="ADAL" clId="{70B312B0-3214-42E1-A7B3-A81E19852A1F}" dt="2025-11-03T09:09:16.492" v="711" actId="1035"/>
          <ac:picMkLst>
            <pc:docMk/>
            <pc:sldMk cId="1837412200" sldId="5464"/>
            <ac:picMk id="10" creationId="{B3D2DBA3-80C8-283C-E860-D7060F52B41F}"/>
          </ac:picMkLst>
        </pc:picChg>
        <pc:picChg chg="mod">
          <ac:chgData name="KANAKI, Kalliopi" userId="3ddfb622-5f22-4e2a-84a0-3121d41d1861" providerId="ADAL" clId="{70B312B0-3214-42E1-A7B3-A81E19852A1F}" dt="2025-11-03T09:09:16.492" v="711" actId="1035"/>
          <ac:picMkLst>
            <pc:docMk/>
            <pc:sldMk cId="1837412200" sldId="5464"/>
            <ac:picMk id="12" creationId="{35E37CB0-2A90-69AA-2100-B9133778281B}"/>
          </ac:picMkLst>
        </pc:picChg>
      </pc:sldChg>
      <pc:sldChg chg="addSp modSp new del mod modClrScheme chgLayout">
        <pc:chgData name="KANAKI, Kalliopi" userId="3ddfb622-5f22-4e2a-84a0-3121d41d1861" providerId="ADAL" clId="{70B312B0-3214-42E1-A7B3-A81E19852A1F}" dt="2025-11-01T12:22:50.261" v="16" actId="47"/>
        <pc:sldMkLst>
          <pc:docMk/>
          <pc:sldMk cId="2192957921" sldId="5465"/>
        </pc:sldMkLst>
      </pc:sldChg>
      <pc:sldChg chg="delSp modSp add mod">
        <pc:chgData name="KANAKI, Kalliopi" userId="3ddfb622-5f22-4e2a-84a0-3121d41d1861" providerId="ADAL" clId="{70B312B0-3214-42E1-A7B3-A81E19852A1F}" dt="2025-11-04T00:40:13.919" v="3382" actId="478"/>
        <pc:sldMkLst>
          <pc:docMk/>
          <pc:sldMk cId="513035586" sldId="5489"/>
        </pc:sldMkLst>
        <pc:spChg chg="mod">
          <ac:chgData name="KANAKI, Kalliopi" userId="3ddfb622-5f22-4e2a-84a0-3121d41d1861" providerId="ADAL" clId="{70B312B0-3214-42E1-A7B3-A81E19852A1F}" dt="2025-11-03T10:10:56.086" v="1417" actId="20577"/>
          <ac:spMkLst>
            <pc:docMk/>
            <pc:sldMk cId="513035586" sldId="5489"/>
            <ac:spMk id="4" creationId="{2295A20E-6853-E793-BA79-D2564A8FAFB3}"/>
          </ac:spMkLst>
        </pc:spChg>
        <pc:spChg chg="mod">
          <ac:chgData name="KANAKI, Kalliopi" userId="3ddfb622-5f22-4e2a-84a0-3121d41d1861" providerId="ADAL" clId="{70B312B0-3214-42E1-A7B3-A81E19852A1F}" dt="2025-11-04T00:39:52.587" v="3381" actId="14100"/>
          <ac:spMkLst>
            <pc:docMk/>
            <pc:sldMk cId="513035586" sldId="5489"/>
            <ac:spMk id="7" creationId="{C3B9BE4E-57D2-4D90-8189-23A495176864}"/>
          </ac:spMkLst>
        </pc:spChg>
      </pc:sldChg>
      <pc:sldChg chg="addSp delSp modSp add mod modNotes">
        <pc:chgData name="KANAKI, Kalliopi" userId="3ddfb622-5f22-4e2a-84a0-3121d41d1861" providerId="ADAL" clId="{70B312B0-3214-42E1-A7B3-A81E19852A1F}" dt="2025-11-03T23:54:55.777" v="3151" actId="20577"/>
        <pc:sldMkLst>
          <pc:docMk/>
          <pc:sldMk cId="2591232835" sldId="5494"/>
        </pc:sldMkLst>
        <pc:spChg chg="mod">
          <ac:chgData name="KANAKI, Kalliopi" userId="3ddfb622-5f22-4e2a-84a0-3121d41d1861" providerId="ADAL" clId="{70B312B0-3214-42E1-A7B3-A81E19852A1F}" dt="2025-11-03T23:54:21.355" v="3143" actId="403"/>
          <ac:spMkLst>
            <pc:docMk/>
            <pc:sldMk cId="2591232835" sldId="5494"/>
            <ac:spMk id="3" creationId="{3305E389-3B4E-1ABD-BB68-36DD783890AB}"/>
          </ac:spMkLst>
        </pc:spChg>
        <pc:spChg chg="add mod">
          <ac:chgData name="KANAKI, Kalliopi" userId="3ddfb622-5f22-4e2a-84a0-3121d41d1861" providerId="ADAL" clId="{70B312B0-3214-42E1-A7B3-A81E19852A1F}" dt="2025-11-03T23:52:42.993" v="3139" actId="20577"/>
          <ac:spMkLst>
            <pc:docMk/>
            <pc:sldMk cId="2591232835" sldId="5494"/>
            <ac:spMk id="4" creationId="{14CA6BE2-D9B0-20CC-F8E4-B51116A60E14}"/>
          </ac:spMkLst>
        </pc:spChg>
        <pc:spChg chg="add mod">
          <ac:chgData name="KANAKI, Kalliopi" userId="3ddfb622-5f22-4e2a-84a0-3121d41d1861" providerId="ADAL" clId="{70B312B0-3214-42E1-A7B3-A81E19852A1F}" dt="2025-11-03T13:39:34.758" v="2520" actId="1076"/>
          <ac:spMkLst>
            <pc:docMk/>
            <pc:sldMk cId="2591232835" sldId="5494"/>
            <ac:spMk id="5" creationId="{CE8FEFA7-283E-6EDB-C2DF-0F75DD056937}"/>
          </ac:spMkLst>
        </pc:spChg>
        <pc:spChg chg="mod">
          <ac:chgData name="KANAKI, Kalliopi" userId="3ddfb622-5f22-4e2a-84a0-3121d41d1861" providerId="ADAL" clId="{70B312B0-3214-42E1-A7B3-A81E19852A1F}" dt="2025-11-03T23:54:17.675" v="3141" actId="403"/>
          <ac:spMkLst>
            <pc:docMk/>
            <pc:sldMk cId="2591232835" sldId="5494"/>
            <ac:spMk id="7" creationId="{E612BF7E-9356-046E-EAFB-8A4440FC5290}"/>
          </ac:spMkLst>
        </pc:spChg>
        <pc:spChg chg="mod">
          <ac:chgData name="KANAKI, Kalliopi" userId="3ddfb622-5f22-4e2a-84a0-3121d41d1861" providerId="ADAL" clId="{70B312B0-3214-42E1-A7B3-A81E19852A1F}" dt="2025-11-03T23:54:55.777" v="3151" actId="20577"/>
          <ac:spMkLst>
            <pc:docMk/>
            <pc:sldMk cId="2591232835" sldId="5494"/>
            <ac:spMk id="27" creationId="{F0C679F7-30D5-B179-01E2-19EA77A554B3}"/>
          </ac:spMkLst>
        </pc:spChg>
        <pc:spChg chg="mod">
          <ac:chgData name="KANAKI, Kalliopi" userId="3ddfb622-5f22-4e2a-84a0-3121d41d1861" providerId="ADAL" clId="{70B312B0-3214-42E1-A7B3-A81E19852A1F}" dt="2025-11-03T23:54:51.504" v="3147" actId="20577"/>
          <ac:spMkLst>
            <pc:docMk/>
            <pc:sldMk cId="2591232835" sldId="5494"/>
            <ac:spMk id="28" creationId="{DDBB39D9-E936-EE84-DD94-C254F1CFB5BA}"/>
          </ac:spMkLst>
        </pc:spChg>
      </pc:sldChg>
      <pc:sldChg chg="modSp new del mod">
        <pc:chgData name="KANAKI, Kalliopi" userId="3ddfb622-5f22-4e2a-84a0-3121d41d1861" providerId="ADAL" clId="{70B312B0-3214-42E1-A7B3-A81E19852A1F}" dt="2025-11-23T16:12:10.764" v="4328" actId="47"/>
        <pc:sldMkLst>
          <pc:docMk/>
          <pc:sldMk cId="1231454719" sldId="5495"/>
        </pc:sldMkLst>
      </pc:sldChg>
      <pc:sldChg chg="delSp modSp add mod">
        <pc:chgData name="KANAKI, Kalliopi" userId="3ddfb622-5f22-4e2a-84a0-3121d41d1861" providerId="ADAL" clId="{70B312B0-3214-42E1-A7B3-A81E19852A1F}" dt="2025-11-04T01:24:16.393" v="3544" actId="1076"/>
        <pc:sldMkLst>
          <pc:docMk/>
          <pc:sldMk cId="1753697504" sldId="5496"/>
        </pc:sldMkLst>
        <pc:spChg chg="mod">
          <ac:chgData name="KANAKI, Kalliopi" userId="3ddfb622-5f22-4e2a-84a0-3121d41d1861" providerId="ADAL" clId="{70B312B0-3214-42E1-A7B3-A81E19852A1F}" dt="2025-11-04T01:24:09.631" v="3542" actId="20577"/>
          <ac:spMkLst>
            <pc:docMk/>
            <pc:sldMk cId="1753697504" sldId="5496"/>
            <ac:spMk id="60" creationId="{7A650B97-C1F6-6069-8E77-F0B8930FE149}"/>
          </ac:spMkLst>
        </pc:spChg>
        <pc:picChg chg="mod">
          <ac:chgData name="KANAKI, Kalliopi" userId="3ddfb622-5f22-4e2a-84a0-3121d41d1861" providerId="ADAL" clId="{70B312B0-3214-42E1-A7B3-A81E19852A1F}" dt="2025-11-04T01:24:16.393" v="3544" actId="1076"/>
          <ac:picMkLst>
            <pc:docMk/>
            <pc:sldMk cId="1753697504" sldId="5496"/>
            <ac:picMk id="59" creationId="{00B31D7F-F933-E79D-D16F-016F175DF794}"/>
          </ac:picMkLst>
        </pc:picChg>
      </pc:sldChg>
      <pc:sldChg chg="addSp delSp modSp add mod">
        <pc:chgData name="KANAKI, Kalliopi" userId="3ddfb622-5f22-4e2a-84a0-3121d41d1861" providerId="ADAL" clId="{70B312B0-3214-42E1-A7B3-A81E19852A1F}" dt="2025-11-04T00:08:16.722" v="3353" actId="403"/>
        <pc:sldMkLst>
          <pc:docMk/>
          <pc:sldMk cId="1347426125" sldId="5497"/>
        </pc:sldMkLst>
        <pc:spChg chg="add mod">
          <ac:chgData name="KANAKI, Kalliopi" userId="3ddfb622-5f22-4e2a-84a0-3121d41d1861" providerId="ADAL" clId="{70B312B0-3214-42E1-A7B3-A81E19852A1F}" dt="2025-11-04T00:08:16.722" v="3353" actId="403"/>
          <ac:spMkLst>
            <pc:docMk/>
            <pc:sldMk cId="1347426125" sldId="5497"/>
            <ac:spMk id="5" creationId="{40587D9E-121D-D12F-9388-850CBC4768E0}"/>
          </ac:spMkLst>
        </pc:spChg>
        <pc:spChg chg="mod">
          <ac:chgData name="KANAKI, Kalliopi" userId="3ddfb622-5f22-4e2a-84a0-3121d41d1861" providerId="ADAL" clId="{70B312B0-3214-42E1-A7B3-A81E19852A1F}" dt="2025-11-04T00:08:03.772" v="3349" actId="1076"/>
          <ac:spMkLst>
            <pc:docMk/>
            <pc:sldMk cId="1347426125" sldId="5497"/>
            <ac:spMk id="12" creationId="{7D9422AC-F5AE-407B-A57A-E3AC3CEC1466}"/>
          </ac:spMkLst>
        </pc:spChg>
        <pc:picChg chg="mod">
          <ac:chgData name="KANAKI, Kalliopi" userId="3ddfb622-5f22-4e2a-84a0-3121d41d1861" providerId="ADAL" clId="{70B312B0-3214-42E1-A7B3-A81E19852A1F}" dt="2025-11-04T00:08:08.296" v="3352" actId="1076"/>
          <ac:picMkLst>
            <pc:docMk/>
            <pc:sldMk cId="1347426125" sldId="5497"/>
            <ac:picMk id="8" creationId="{CC074F1D-DDAE-A976-B57B-4D8DC3BA2C35}"/>
          </ac:picMkLst>
        </pc:picChg>
      </pc:sldChg>
      <pc:sldChg chg="modSp new del mod ord">
        <pc:chgData name="KANAKI, Kalliopi" userId="3ddfb622-5f22-4e2a-84a0-3121d41d1861" providerId="ADAL" clId="{70B312B0-3214-42E1-A7B3-A81E19852A1F}" dt="2025-11-03T13:44:57.653" v="2521" actId="47"/>
        <pc:sldMkLst>
          <pc:docMk/>
          <pc:sldMk cId="1467195740" sldId="5498"/>
        </pc:sldMkLst>
      </pc:sldChg>
      <pc:sldChg chg="addSp new del">
        <pc:chgData name="KANAKI, Kalliopi" userId="3ddfb622-5f22-4e2a-84a0-3121d41d1861" providerId="ADAL" clId="{70B312B0-3214-42E1-A7B3-A81E19852A1F}" dt="2025-11-23T16:13:38.725" v="4334" actId="47"/>
        <pc:sldMkLst>
          <pc:docMk/>
          <pc:sldMk cId="1711498481" sldId="5499"/>
        </pc:sldMkLst>
      </pc:sldChg>
      <pc:sldChg chg="modSp new del mod">
        <pc:chgData name="KANAKI, Kalliopi" userId="3ddfb622-5f22-4e2a-84a0-3121d41d1861" providerId="ADAL" clId="{70B312B0-3214-42E1-A7B3-A81E19852A1F}" dt="2025-11-04T01:19:39.257" v="3390" actId="47"/>
        <pc:sldMkLst>
          <pc:docMk/>
          <pc:sldMk cId="769247406" sldId="5500"/>
        </pc:sldMkLst>
      </pc:sldChg>
      <pc:sldChg chg="addSp modSp add del mod modClrScheme chgLayout">
        <pc:chgData name="KANAKI, Kalliopi" userId="3ddfb622-5f22-4e2a-84a0-3121d41d1861" providerId="ADAL" clId="{70B312B0-3214-42E1-A7B3-A81E19852A1F}" dt="2025-11-23T16:12:45.266" v="4332" actId="47"/>
        <pc:sldMkLst>
          <pc:docMk/>
          <pc:sldMk cId="1107307469" sldId="5501"/>
        </pc:sldMkLst>
      </pc:sldChg>
      <pc:sldChg chg="addSp modSp add del">
        <pc:chgData name="KANAKI, Kalliopi" userId="3ddfb622-5f22-4e2a-84a0-3121d41d1861" providerId="ADAL" clId="{70B312B0-3214-42E1-A7B3-A81E19852A1F}" dt="2025-11-23T16:12:46.729" v="4333" actId="47"/>
        <pc:sldMkLst>
          <pc:docMk/>
          <pc:sldMk cId="2918020339" sldId="5502"/>
        </pc:sldMkLst>
      </pc:sldChg>
      <pc:sldChg chg="addSp modSp new del mod">
        <pc:chgData name="KANAKI, Kalliopi" userId="3ddfb622-5f22-4e2a-84a0-3121d41d1861" providerId="ADAL" clId="{70B312B0-3214-42E1-A7B3-A81E19852A1F}" dt="2025-11-23T16:09:10.224" v="4327" actId="47"/>
        <pc:sldMkLst>
          <pc:docMk/>
          <pc:sldMk cId="2594566353" sldId="5503"/>
        </pc:sldMkLst>
        <pc:picChg chg="add mod">
          <ac:chgData name="KANAKI, Kalliopi" userId="3ddfb622-5f22-4e2a-84a0-3121d41d1861" providerId="ADAL" clId="{70B312B0-3214-42E1-A7B3-A81E19852A1F}" dt="2025-11-23T16:00:57.325" v="4318" actId="1076"/>
          <ac:picMkLst>
            <pc:docMk/>
            <pc:sldMk cId="2594566353" sldId="5503"/>
            <ac:picMk id="3" creationId="{9AEDCBF3-C19A-F3F3-9E5E-634C2FCD4BD1}"/>
          </ac:picMkLst>
        </pc:picChg>
      </pc:sldChg>
      <pc:sldChg chg="new del ord">
        <pc:chgData name="KANAKI, Kalliopi" userId="3ddfb622-5f22-4e2a-84a0-3121d41d1861" providerId="ADAL" clId="{70B312B0-3214-42E1-A7B3-A81E19852A1F}" dt="2025-11-05T04:28:51.083" v="4109" actId="47"/>
        <pc:sldMkLst>
          <pc:docMk/>
          <pc:sldMk cId="3662173749" sldId="5503"/>
        </pc:sldMkLst>
      </pc:sldChg>
      <pc:sldMasterChg chg="delSldLayout">
        <pc:chgData name="KANAKI, Kalliopi" userId="3ddfb622-5f22-4e2a-84a0-3121d41d1861" providerId="ADAL" clId="{70B312B0-3214-42E1-A7B3-A81E19852A1F}" dt="2025-11-23T16:20:28.968" v="4377" actId="47"/>
        <pc:sldMasterMkLst>
          <pc:docMk/>
          <pc:sldMasterMk cId="1243750791" sldId="2147483648"/>
        </pc:sldMasterMkLst>
        <pc:sldLayoutChg chg="del">
          <pc:chgData name="KANAKI, Kalliopi" userId="3ddfb622-5f22-4e2a-84a0-3121d41d1861" providerId="ADAL" clId="{70B312B0-3214-42E1-A7B3-A81E19852A1F}" dt="2025-11-23T16:20:28.968" v="4377" actId="47"/>
          <pc:sldLayoutMkLst>
            <pc:docMk/>
            <pc:sldMasterMk cId="1243750791" sldId="2147483648"/>
            <pc:sldLayoutMk cId="249239867" sldId="214748366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B18F4A-5147-47F6-966A-91025BCF2E5D}"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n-GB"/>
        </a:p>
      </dgm:t>
    </dgm:pt>
    <dgm:pt modelId="{20B64FD9-F48E-4B6C-963A-77B3777CDD56}">
      <dgm:prSet phldrT="[Text]" custT="1"/>
      <dgm:spPr>
        <a:solidFill>
          <a:schemeClr val="tx1">
            <a:lumMod val="20000"/>
            <a:lumOff val="80000"/>
          </a:schemeClr>
        </a:solidFill>
      </dgm:spPr>
      <dgm:t>
        <a:bodyPr/>
        <a:lstStyle/>
        <a:p>
          <a:r>
            <a:rPr lang="en-GB" sz="2000">
              <a:solidFill>
                <a:srgbClr val="003399"/>
              </a:solidFill>
            </a:rPr>
            <a:t>Nuclear Data</a:t>
          </a:r>
        </a:p>
      </dgm:t>
    </dgm:pt>
    <dgm:pt modelId="{2C32DEAE-3612-40E8-9B77-9D937D2A364A}" type="parTrans" cxnId="{B55B5195-B9B6-423F-91F9-D91B744A308A}">
      <dgm:prSet/>
      <dgm:spPr/>
      <dgm:t>
        <a:bodyPr/>
        <a:lstStyle/>
        <a:p>
          <a:endParaRPr lang="en-GB"/>
        </a:p>
      </dgm:t>
    </dgm:pt>
    <dgm:pt modelId="{5FD7C79F-C383-4C68-B083-D3AEBD4D8B51}" type="sibTrans" cxnId="{B55B5195-B9B6-423F-91F9-D91B744A308A}">
      <dgm:prSet/>
      <dgm:spPr/>
      <dgm:t>
        <a:bodyPr/>
        <a:lstStyle/>
        <a:p>
          <a:endParaRPr lang="en-GB"/>
        </a:p>
      </dgm:t>
    </dgm:pt>
    <dgm:pt modelId="{432A2758-0A36-4146-A0F1-1F6BBDF01E98}">
      <dgm:prSet phldrT="[Text]" custT="1"/>
      <dgm:spPr/>
      <dgm:t>
        <a:bodyPr/>
        <a:lstStyle/>
        <a:p>
          <a:r>
            <a:rPr lang="en-GB" sz="1600"/>
            <a:t>Data Development</a:t>
          </a:r>
        </a:p>
      </dgm:t>
    </dgm:pt>
    <dgm:pt modelId="{4AD62441-1CB4-44DE-B7C0-0A663A019D02}" type="parTrans" cxnId="{BA6CD728-E7C9-47D3-87E0-D7EB4AD59F4C}">
      <dgm:prSet/>
      <dgm:spPr/>
      <dgm:t>
        <a:bodyPr/>
        <a:lstStyle/>
        <a:p>
          <a:endParaRPr lang="en-GB"/>
        </a:p>
      </dgm:t>
    </dgm:pt>
    <dgm:pt modelId="{DCB080A6-463C-4134-9C91-570BFBD768E5}" type="sibTrans" cxnId="{BA6CD728-E7C9-47D3-87E0-D7EB4AD59F4C}">
      <dgm:prSet/>
      <dgm:spPr/>
      <dgm:t>
        <a:bodyPr/>
        <a:lstStyle/>
        <a:p>
          <a:endParaRPr lang="en-GB"/>
        </a:p>
      </dgm:t>
    </dgm:pt>
    <dgm:pt modelId="{EA726E45-E82A-4845-A409-0BB48F61BFE9}">
      <dgm:prSet phldrT="[Text]" custT="1"/>
      <dgm:spPr/>
      <dgm:t>
        <a:bodyPr/>
        <a:lstStyle/>
        <a:p>
          <a:r>
            <a:rPr lang="en-GB" sz="1600"/>
            <a:t>Data Services</a:t>
          </a:r>
        </a:p>
      </dgm:t>
    </dgm:pt>
    <dgm:pt modelId="{C9089F4B-C027-4BF1-B274-0F06A9A285B6}" type="parTrans" cxnId="{0ADD67CB-84D7-4DD3-8165-698A639A846B}">
      <dgm:prSet/>
      <dgm:spPr/>
      <dgm:t>
        <a:bodyPr/>
        <a:lstStyle/>
        <a:p>
          <a:endParaRPr lang="en-GB"/>
        </a:p>
      </dgm:t>
    </dgm:pt>
    <dgm:pt modelId="{15C81CEA-5D28-40E2-A6AE-0BF330A5748D}" type="sibTrans" cxnId="{0ADD67CB-84D7-4DD3-8165-698A639A846B}">
      <dgm:prSet/>
      <dgm:spPr/>
      <dgm:t>
        <a:bodyPr/>
        <a:lstStyle/>
        <a:p>
          <a:endParaRPr lang="en-GB"/>
        </a:p>
      </dgm:t>
    </dgm:pt>
    <dgm:pt modelId="{4197707C-0F8F-4DFE-8285-B9225A9CF675}">
      <dgm:prSet phldrT="[Text]" custT="1"/>
      <dgm:spPr>
        <a:solidFill>
          <a:schemeClr val="tx1">
            <a:lumMod val="20000"/>
            <a:lumOff val="80000"/>
          </a:schemeClr>
        </a:solidFill>
      </dgm:spPr>
      <dgm:t>
        <a:bodyPr/>
        <a:lstStyle/>
        <a:p>
          <a:r>
            <a:rPr lang="en-GB" sz="2000" b="0" dirty="0">
              <a:solidFill>
                <a:srgbClr val="003399"/>
              </a:solidFill>
            </a:rPr>
            <a:t>Physics</a:t>
          </a:r>
        </a:p>
      </dgm:t>
    </dgm:pt>
    <dgm:pt modelId="{15625A79-6D6D-44C3-B8F1-6BAD26BC1916}" type="parTrans" cxnId="{3EBC7FE4-987C-431E-8D0B-1656A794291D}">
      <dgm:prSet/>
      <dgm:spPr/>
      <dgm:t>
        <a:bodyPr/>
        <a:lstStyle/>
        <a:p>
          <a:endParaRPr lang="en-GB"/>
        </a:p>
      </dgm:t>
    </dgm:pt>
    <dgm:pt modelId="{1BD25031-20A3-4980-8DE6-B334DFF4ED33}" type="sibTrans" cxnId="{3EBC7FE4-987C-431E-8D0B-1656A794291D}">
      <dgm:prSet/>
      <dgm:spPr/>
      <dgm:t>
        <a:bodyPr/>
        <a:lstStyle/>
        <a:p>
          <a:endParaRPr lang="en-GB"/>
        </a:p>
      </dgm:t>
    </dgm:pt>
    <dgm:pt modelId="{9F172DEE-4ED6-4112-8B3E-6488C1F17EA5}">
      <dgm:prSet phldrT="[Text]" custT="1"/>
      <dgm:spPr/>
      <dgm:t>
        <a:bodyPr/>
        <a:lstStyle/>
        <a:p>
          <a:r>
            <a:rPr lang="en-GB" sz="1400" dirty="0"/>
            <a:t>Accelerator &amp;  Research Reactor  Applications</a:t>
          </a:r>
        </a:p>
      </dgm:t>
    </dgm:pt>
    <dgm:pt modelId="{1B38CD22-F35A-435B-9B61-F3BB2451C225}" type="parTrans" cxnId="{E91E83EF-3876-495B-B5DB-797912789813}">
      <dgm:prSet/>
      <dgm:spPr/>
      <dgm:t>
        <a:bodyPr/>
        <a:lstStyle/>
        <a:p>
          <a:endParaRPr lang="en-GB"/>
        </a:p>
      </dgm:t>
    </dgm:pt>
    <dgm:pt modelId="{D8261405-D4BB-48D7-9EDB-F5936D8BF88F}" type="sibTrans" cxnId="{E91E83EF-3876-495B-B5DB-797912789813}">
      <dgm:prSet/>
      <dgm:spPr/>
      <dgm:t>
        <a:bodyPr/>
        <a:lstStyle/>
        <a:p>
          <a:endParaRPr lang="en-GB"/>
        </a:p>
      </dgm:t>
    </dgm:pt>
    <dgm:pt modelId="{C7D96CB0-227D-4B9A-BCB1-440589775A40}">
      <dgm:prSet phldrT="[Text]" custT="1"/>
      <dgm:spPr/>
      <dgm:t>
        <a:bodyPr/>
        <a:lstStyle/>
        <a:p>
          <a:r>
            <a:rPr lang="en-GB" sz="1600" dirty="0"/>
            <a:t>Nuclear Instrumentation</a:t>
          </a:r>
          <a:endParaRPr lang="en-GB" sz="1400" dirty="0"/>
        </a:p>
      </dgm:t>
    </dgm:pt>
    <dgm:pt modelId="{96EF082D-108D-4E65-A73D-65DCC92CEAD6}" type="parTrans" cxnId="{A0D5D1F1-CF70-42B1-AB26-6F658DEAF99A}">
      <dgm:prSet/>
      <dgm:spPr/>
      <dgm:t>
        <a:bodyPr/>
        <a:lstStyle/>
        <a:p>
          <a:endParaRPr lang="en-GB"/>
        </a:p>
      </dgm:t>
    </dgm:pt>
    <dgm:pt modelId="{F9C27968-0C01-4216-BCB7-59AF784CB208}" type="sibTrans" cxnId="{A0D5D1F1-CF70-42B1-AB26-6F658DEAF99A}">
      <dgm:prSet/>
      <dgm:spPr/>
      <dgm:t>
        <a:bodyPr/>
        <a:lstStyle/>
        <a:p>
          <a:endParaRPr lang="en-GB"/>
        </a:p>
      </dgm:t>
    </dgm:pt>
    <dgm:pt modelId="{8E715CF4-865D-4F9D-B991-93CDCBA815C0}">
      <dgm:prSet phldrT="[Text]" custT="1"/>
      <dgm:spPr/>
      <dgm:t>
        <a:bodyPr/>
        <a:lstStyle/>
        <a:p>
          <a:r>
            <a:rPr lang="en-GB" sz="1600"/>
            <a:t>Atomic &amp; Molecular Data</a:t>
          </a:r>
        </a:p>
      </dgm:t>
    </dgm:pt>
    <dgm:pt modelId="{F7EC5575-225E-451F-997A-32CA8D8D418E}" type="parTrans" cxnId="{D93969EE-480A-4313-A5FD-E45096AEF859}">
      <dgm:prSet/>
      <dgm:spPr/>
      <dgm:t>
        <a:bodyPr/>
        <a:lstStyle/>
        <a:p>
          <a:endParaRPr lang="en-GB"/>
        </a:p>
      </dgm:t>
    </dgm:pt>
    <dgm:pt modelId="{387135A0-9BA0-40E0-B7DD-425DBD82F4C9}" type="sibTrans" cxnId="{D93969EE-480A-4313-A5FD-E45096AEF859}">
      <dgm:prSet/>
      <dgm:spPr/>
      <dgm:t>
        <a:bodyPr/>
        <a:lstStyle/>
        <a:p>
          <a:endParaRPr lang="en-GB"/>
        </a:p>
      </dgm:t>
    </dgm:pt>
    <dgm:pt modelId="{E4239D9C-8515-4974-9857-2BCC06D5C903}">
      <dgm:prSet phldrT="[Text]" custT="1"/>
      <dgm:spPr/>
      <dgm:t>
        <a:bodyPr/>
        <a:lstStyle/>
        <a:p>
          <a:r>
            <a:rPr lang="en-GB" sz="1600">
              <a:effectLst/>
            </a:rPr>
            <a:t>Radiochemistry &amp;  Radiation Technology</a:t>
          </a:r>
        </a:p>
      </dgm:t>
    </dgm:pt>
    <dgm:pt modelId="{D26D9140-B808-443F-BF2A-75C47C8BA639}" type="parTrans" cxnId="{75EBECB3-0472-42DA-B570-BD3E5C636FD2}">
      <dgm:prSet/>
      <dgm:spPr/>
      <dgm:t>
        <a:bodyPr/>
        <a:lstStyle/>
        <a:p>
          <a:endParaRPr lang="en-GB"/>
        </a:p>
      </dgm:t>
    </dgm:pt>
    <dgm:pt modelId="{54FFF8A7-A48E-4CE1-B264-E4ECCABD7E3F}" type="sibTrans" cxnId="{75EBECB3-0472-42DA-B570-BD3E5C636FD2}">
      <dgm:prSet/>
      <dgm:spPr/>
      <dgm:t>
        <a:bodyPr/>
        <a:lstStyle/>
        <a:p>
          <a:endParaRPr lang="en-GB"/>
        </a:p>
      </dgm:t>
    </dgm:pt>
    <dgm:pt modelId="{14076E94-AFD5-4D00-BE77-5D5D7A3BA948}">
      <dgm:prSet phldrT="[Text]" custT="1"/>
      <dgm:spPr/>
      <dgm:t>
        <a:bodyPr/>
        <a:lstStyle/>
        <a:p>
          <a:r>
            <a:rPr lang="en-GB" sz="1200">
              <a:solidFill>
                <a:schemeClr val="bg1"/>
              </a:solidFill>
            </a:rPr>
            <a:t>Medical Radioisotope production, Radiopharmaceuticals</a:t>
          </a:r>
        </a:p>
      </dgm:t>
    </dgm:pt>
    <dgm:pt modelId="{8AB24D76-D7D2-4A91-B0FB-C9BBE5C8E19E}" type="parTrans" cxnId="{14155312-C3B8-4374-8632-616A22CE02F8}">
      <dgm:prSet/>
      <dgm:spPr/>
      <dgm:t>
        <a:bodyPr/>
        <a:lstStyle/>
        <a:p>
          <a:endParaRPr lang="en-GB"/>
        </a:p>
      </dgm:t>
    </dgm:pt>
    <dgm:pt modelId="{117FE7BF-C5A5-4AE6-B8F6-7B8CABA3A3BE}" type="sibTrans" cxnId="{14155312-C3B8-4374-8632-616A22CE02F8}">
      <dgm:prSet/>
      <dgm:spPr/>
      <dgm:t>
        <a:bodyPr/>
        <a:lstStyle/>
        <a:p>
          <a:endParaRPr lang="en-GB"/>
        </a:p>
      </dgm:t>
    </dgm:pt>
    <dgm:pt modelId="{195C3F58-260D-411F-963B-3AFA54BD8B06}">
      <dgm:prSet phldrT="[Text]" custT="1"/>
      <dgm:spPr/>
      <dgm:t>
        <a:bodyPr/>
        <a:lstStyle/>
        <a:p>
          <a:r>
            <a:rPr lang="en-GB" sz="1200">
              <a:solidFill>
                <a:schemeClr val="bg1"/>
              </a:solidFill>
            </a:rPr>
            <a:t>Radiotracers, NCS &amp; NDT in industry</a:t>
          </a:r>
        </a:p>
      </dgm:t>
    </dgm:pt>
    <dgm:pt modelId="{31FA1DA7-ECA6-4B02-AF52-2F29F63DA17A}" type="parTrans" cxnId="{7FD52767-FB11-4079-AB12-21E43D276776}">
      <dgm:prSet/>
      <dgm:spPr/>
      <dgm:t>
        <a:bodyPr/>
        <a:lstStyle/>
        <a:p>
          <a:endParaRPr lang="en-GB"/>
        </a:p>
      </dgm:t>
    </dgm:pt>
    <dgm:pt modelId="{67FE7680-9CC1-448F-81AD-0457805FF147}" type="sibTrans" cxnId="{7FD52767-FB11-4079-AB12-21E43D276776}">
      <dgm:prSet/>
      <dgm:spPr/>
      <dgm:t>
        <a:bodyPr/>
        <a:lstStyle/>
        <a:p>
          <a:endParaRPr lang="en-GB"/>
        </a:p>
      </dgm:t>
    </dgm:pt>
    <dgm:pt modelId="{7C656F51-F05D-4BA2-9EFF-71FFC835B177}">
      <dgm:prSet phldrT="[Text]" custT="1"/>
      <dgm:spPr/>
      <dgm:t>
        <a:bodyPr/>
        <a:lstStyle/>
        <a:p>
          <a:r>
            <a:rPr lang="en-GB" sz="1200"/>
            <a:t>Radiation technology applications</a:t>
          </a:r>
        </a:p>
      </dgm:t>
    </dgm:pt>
    <dgm:pt modelId="{BA6D85C2-BADA-415C-80F2-52D18940D6A8}" type="parTrans" cxnId="{D513D935-ED8F-4347-B5B9-F3D460897991}">
      <dgm:prSet/>
      <dgm:spPr/>
      <dgm:t>
        <a:bodyPr/>
        <a:lstStyle/>
        <a:p>
          <a:endParaRPr lang="en-GB"/>
        </a:p>
      </dgm:t>
    </dgm:pt>
    <dgm:pt modelId="{EEEC193E-9AED-419A-BE72-8B90F457DD31}" type="sibTrans" cxnId="{D513D935-ED8F-4347-B5B9-F3D460897991}">
      <dgm:prSet/>
      <dgm:spPr/>
      <dgm:t>
        <a:bodyPr/>
        <a:lstStyle/>
        <a:p>
          <a:endParaRPr lang="en-GB"/>
        </a:p>
      </dgm:t>
    </dgm:pt>
    <dgm:pt modelId="{470EA96C-CCA4-459B-8006-7739FB5F0FEF}">
      <dgm:prSet phldrT="[Text]" custT="1"/>
      <dgm:spPr/>
      <dgm:t>
        <a:bodyPr/>
        <a:lstStyle/>
        <a:p>
          <a:endParaRPr lang="en-GB" sz="2000"/>
        </a:p>
        <a:p>
          <a:r>
            <a:rPr lang="en-GB" sz="2000"/>
            <a:t>Isotope Hydrology</a:t>
          </a:r>
          <a:r>
            <a:rPr lang="en-GB" sz="2700"/>
            <a:t>	</a:t>
          </a:r>
        </a:p>
      </dgm:t>
    </dgm:pt>
    <dgm:pt modelId="{046CB444-232B-4994-B3A3-A8CFC5E6216B}" type="parTrans" cxnId="{C33E7ACD-193B-456B-B958-A9FC20D5B3AB}">
      <dgm:prSet/>
      <dgm:spPr/>
      <dgm:t>
        <a:bodyPr/>
        <a:lstStyle/>
        <a:p>
          <a:endParaRPr lang="en-GB"/>
        </a:p>
      </dgm:t>
    </dgm:pt>
    <dgm:pt modelId="{2C3828EE-E13B-4CA9-9B0C-27055C88AA3B}" type="sibTrans" cxnId="{C33E7ACD-193B-456B-B958-A9FC20D5B3AB}">
      <dgm:prSet/>
      <dgm:spPr/>
      <dgm:t>
        <a:bodyPr/>
        <a:lstStyle/>
        <a:p>
          <a:endParaRPr lang="en-GB"/>
        </a:p>
      </dgm:t>
    </dgm:pt>
    <dgm:pt modelId="{499D7DF4-3195-4D83-96FD-87958D085220}">
      <dgm:prSet phldrT="[Text]" custT="1"/>
      <dgm:spPr/>
      <dgm:t>
        <a:bodyPr/>
        <a:lstStyle/>
        <a:p>
          <a:r>
            <a:rPr lang="en-GB" sz="1400"/>
            <a:t>Isotopic methods for groundwater assessment</a:t>
          </a:r>
        </a:p>
      </dgm:t>
    </dgm:pt>
    <dgm:pt modelId="{A1255A77-2D72-49EA-9AB8-907FE41A946D}" type="parTrans" cxnId="{0F9369AE-F53C-4111-A5DE-84A60C77CA31}">
      <dgm:prSet/>
      <dgm:spPr/>
      <dgm:t>
        <a:bodyPr/>
        <a:lstStyle/>
        <a:p>
          <a:endParaRPr lang="en-GB"/>
        </a:p>
      </dgm:t>
    </dgm:pt>
    <dgm:pt modelId="{C0BA677A-07CA-4D50-956E-0AFBFBF17B90}" type="sibTrans" cxnId="{0F9369AE-F53C-4111-A5DE-84A60C77CA31}">
      <dgm:prSet/>
      <dgm:spPr/>
      <dgm:t>
        <a:bodyPr/>
        <a:lstStyle/>
        <a:p>
          <a:endParaRPr lang="en-GB"/>
        </a:p>
      </dgm:t>
    </dgm:pt>
    <dgm:pt modelId="{F71DFD08-39E2-456F-8F7B-CDB757B2F265}">
      <dgm:prSet phldrT="[Text]" custT="1"/>
      <dgm:spPr/>
      <dgm:t>
        <a:bodyPr/>
        <a:lstStyle/>
        <a:p>
          <a:r>
            <a:rPr lang="en-GB" sz="1400">
              <a:solidFill>
                <a:schemeClr val="bg1"/>
              </a:solidFill>
            </a:rPr>
            <a:t>Water resource management</a:t>
          </a:r>
        </a:p>
      </dgm:t>
    </dgm:pt>
    <dgm:pt modelId="{04EADD07-4770-41E5-BBF1-06A6B299F308}" type="parTrans" cxnId="{5FFF8561-3AFB-4446-A9B2-767B3BFB7289}">
      <dgm:prSet/>
      <dgm:spPr/>
      <dgm:t>
        <a:bodyPr/>
        <a:lstStyle/>
        <a:p>
          <a:endParaRPr lang="en-GB"/>
        </a:p>
      </dgm:t>
    </dgm:pt>
    <dgm:pt modelId="{6352997C-10A0-41B5-B52C-EFF650D01267}" type="sibTrans" cxnId="{5FFF8561-3AFB-4446-A9B2-767B3BFB7289}">
      <dgm:prSet/>
      <dgm:spPr/>
      <dgm:t>
        <a:bodyPr/>
        <a:lstStyle/>
        <a:p>
          <a:endParaRPr lang="en-GB"/>
        </a:p>
      </dgm:t>
    </dgm:pt>
    <dgm:pt modelId="{5CC546BC-B2E6-44F6-B864-E586042EC464}">
      <dgm:prSet phldrT="[Text]" custT="1"/>
      <dgm:spPr/>
      <dgm:t>
        <a:bodyPr/>
        <a:lstStyle/>
        <a:p>
          <a:r>
            <a:rPr lang="en-US" sz="1400"/>
            <a:t>Scenario modelling</a:t>
          </a:r>
          <a:endParaRPr lang="en-GB" sz="1400"/>
        </a:p>
      </dgm:t>
    </dgm:pt>
    <dgm:pt modelId="{53AFD725-D4A4-45D7-B6D4-5BA4AE36CD59}" type="parTrans" cxnId="{7C73B2A5-71A8-4AFE-B6DC-153BC9D0C653}">
      <dgm:prSet/>
      <dgm:spPr/>
      <dgm:t>
        <a:bodyPr/>
        <a:lstStyle/>
        <a:p>
          <a:endParaRPr lang="en-GB"/>
        </a:p>
      </dgm:t>
    </dgm:pt>
    <dgm:pt modelId="{0376933A-96B9-457B-9136-37A05103A6AE}" type="sibTrans" cxnId="{7C73B2A5-71A8-4AFE-B6DC-153BC9D0C653}">
      <dgm:prSet/>
      <dgm:spPr/>
      <dgm:t>
        <a:bodyPr/>
        <a:lstStyle/>
        <a:p>
          <a:endParaRPr lang="en-GB"/>
        </a:p>
      </dgm:t>
    </dgm:pt>
    <dgm:pt modelId="{34188F7C-0A88-41FD-9102-9409201195AF}">
      <dgm:prSet phldrT="[Text]"/>
      <dgm:spPr/>
      <dgm:t>
        <a:bodyPr/>
        <a:lstStyle/>
        <a:p>
          <a:r>
            <a:rPr lang="en-GB">
              <a:solidFill>
                <a:schemeClr val="bg1"/>
              </a:solidFill>
            </a:rPr>
            <a:t>Terrestrial Environment</a:t>
          </a:r>
        </a:p>
      </dgm:t>
    </dgm:pt>
    <dgm:pt modelId="{7055F333-CD0E-46FB-814F-0F36B5AD49A7}" type="parTrans" cxnId="{651212E6-8CC5-46E2-897C-7C2FC709675B}">
      <dgm:prSet/>
      <dgm:spPr/>
      <dgm:t>
        <a:bodyPr/>
        <a:lstStyle/>
        <a:p>
          <a:endParaRPr lang="en-GB"/>
        </a:p>
      </dgm:t>
    </dgm:pt>
    <dgm:pt modelId="{21CC5374-3457-4138-884E-C7DC85E01985}" type="sibTrans" cxnId="{651212E6-8CC5-46E2-897C-7C2FC709675B}">
      <dgm:prSet/>
      <dgm:spPr/>
      <dgm:t>
        <a:bodyPr/>
        <a:lstStyle/>
        <a:p>
          <a:endParaRPr lang="en-GB"/>
        </a:p>
      </dgm:t>
    </dgm:pt>
    <dgm:pt modelId="{6FC1A5B6-A551-48AD-BA96-DFE0EF5CB8F6}">
      <dgm:prSet phldrT="[Text]" custT="1"/>
      <dgm:spPr/>
      <dgm:t>
        <a:bodyPr/>
        <a:lstStyle/>
        <a:p>
          <a:r>
            <a:rPr lang="en-GB" sz="1600"/>
            <a:t>Nuclear Fusion</a:t>
          </a:r>
        </a:p>
      </dgm:t>
    </dgm:pt>
    <dgm:pt modelId="{679AEACE-D969-461E-BBEF-52B2A0A55D95}" type="sibTrans" cxnId="{1505C14C-73B9-416F-A6F1-C2E3A098732F}">
      <dgm:prSet/>
      <dgm:spPr/>
      <dgm:t>
        <a:bodyPr/>
        <a:lstStyle/>
        <a:p>
          <a:endParaRPr lang="en-GB"/>
        </a:p>
      </dgm:t>
    </dgm:pt>
    <dgm:pt modelId="{63F677D0-C626-4242-91EE-B02DDCB56B7C}" type="parTrans" cxnId="{1505C14C-73B9-416F-A6F1-C2E3A098732F}">
      <dgm:prSet/>
      <dgm:spPr/>
      <dgm:t>
        <a:bodyPr/>
        <a:lstStyle/>
        <a:p>
          <a:endParaRPr lang="en-GB"/>
        </a:p>
      </dgm:t>
    </dgm:pt>
    <dgm:pt modelId="{881405A5-9C37-4368-9707-BF81602E0CA7}" type="pres">
      <dgm:prSet presAssocID="{42B18F4A-5147-47F6-966A-91025BCF2E5D}" presName="theList" presStyleCnt="0">
        <dgm:presLayoutVars>
          <dgm:dir/>
          <dgm:animLvl val="lvl"/>
          <dgm:resizeHandles val="exact"/>
        </dgm:presLayoutVars>
      </dgm:prSet>
      <dgm:spPr/>
    </dgm:pt>
    <dgm:pt modelId="{F8A1F9DA-EE77-4FF9-BA62-5BA293565802}" type="pres">
      <dgm:prSet presAssocID="{20B64FD9-F48E-4B6C-963A-77B3777CDD56}" presName="compNode" presStyleCnt="0"/>
      <dgm:spPr/>
    </dgm:pt>
    <dgm:pt modelId="{35756CEE-9C29-446F-9B5D-D6292DAE9449}" type="pres">
      <dgm:prSet presAssocID="{20B64FD9-F48E-4B6C-963A-77B3777CDD56}" presName="aNode" presStyleLbl="bgShp" presStyleIdx="0" presStyleCnt="4"/>
      <dgm:spPr/>
    </dgm:pt>
    <dgm:pt modelId="{DD42591E-8F92-41D8-BDD6-BEB8C9F42D5C}" type="pres">
      <dgm:prSet presAssocID="{20B64FD9-F48E-4B6C-963A-77B3777CDD56}" presName="textNode" presStyleLbl="bgShp" presStyleIdx="0" presStyleCnt="4"/>
      <dgm:spPr/>
    </dgm:pt>
    <dgm:pt modelId="{D8D4BA0B-B45B-4368-9652-8C36C19F8426}" type="pres">
      <dgm:prSet presAssocID="{20B64FD9-F48E-4B6C-963A-77B3777CDD56}" presName="compChildNode" presStyleCnt="0"/>
      <dgm:spPr/>
    </dgm:pt>
    <dgm:pt modelId="{35C4C258-DA40-4833-A2DB-9282313562C9}" type="pres">
      <dgm:prSet presAssocID="{20B64FD9-F48E-4B6C-963A-77B3777CDD56}" presName="theInnerList" presStyleCnt="0"/>
      <dgm:spPr/>
    </dgm:pt>
    <dgm:pt modelId="{5FCD1374-0444-4E6D-BDB7-58AC0D5506F8}" type="pres">
      <dgm:prSet presAssocID="{432A2758-0A36-4146-A0F1-1F6BBDF01E98}" presName="childNode" presStyleLbl="node1" presStyleIdx="0" presStyleCnt="13" custScaleY="56623" custLinFactY="-4161" custLinFactNeighborX="1914" custLinFactNeighborY="-100000">
        <dgm:presLayoutVars>
          <dgm:bulletEnabled val="1"/>
        </dgm:presLayoutVars>
      </dgm:prSet>
      <dgm:spPr/>
    </dgm:pt>
    <dgm:pt modelId="{3A5A1107-E2F9-464C-9806-D92315FC7E5B}" type="pres">
      <dgm:prSet presAssocID="{432A2758-0A36-4146-A0F1-1F6BBDF01E98}" presName="aSpace2" presStyleCnt="0"/>
      <dgm:spPr/>
    </dgm:pt>
    <dgm:pt modelId="{76DB303A-D032-4FDF-99DB-0BC3DFEBB72C}" type="pres">
      <dgm:prSet presAssocID="{EA726E45-E82A-4845-A409-0BB48F61BFE9}" presName="childNode" presStyleLbl="node1" presStyleIdx="1" presStyleCnt="13" custScaleY="54017" custLinFactY="-1465" custLinFactNeighborX="1914" custLinFactNeighborY="-100000">
        <dgm:presLayoutVars>
          <dgm:bulletEnabled val="1"/>
        </dgm:presLayoutVars>
      </dgm:prSet>
      <dgm:spPr/>
    </dgm:pt>
    <dgm:pt modelId="{29190CAC-41FB-43CA-B431-8A811C302DD6}" type="pres">
      <dgm:prSet presAssocID="{EA726E45-E82A-4845-A409-0BB48F61BFE9}" presName="aSpace2" presStyleCnt="0"/>
      <dgm:spPr/>
    </dgm:pt>
    <dgm:pt modelId="{ADE4E3C8-2B5A-48F7-9758-AEAEB7DF5AD2}" type="pres">
      <dgm:prSet presAssocID="{8E715CF4-865D-4F9D-B991-93CDCBA815C0}" presName="childNode" presStyleLbl="node1" presStyleIdx="2" presStyleCnt="13" custScaleX="107406" custScaleY="46601" custLinFactNeighborX="770" custLinFactNeighborY="-97558">
        <dgm:presLayoutVars>
          <dgm:bulletEnabled val="1"/>
        </dgm:presLayoutVars>
      </dgm:prSet>
      <dgm:spPr/>
    </dgm:pt>
    <dgm:pt modelId="{AAE8BE5A-59A3-4D7B-9F51-E2551C4382A4}" type="pres">
      <dgm:prSet presAssocID="{20B64FD9-F48E-4B6C-963A-77B3777CDD56}" presName="aSpace" presStyleCnt="0"/>
      <dgm:spPr/>
    </dgm:pt>
    <dgm:pt modelId="{E92C0730-5C57-416D-9A01-2718D0F572D5}" type="pres">
      <dgm:prSet presAssocID="{4197707C-0F8F-4DFE-8285-B9225A9CF675}" presName="compNode" presStyleCnt="0"/>
      <dgm:spPr/>
    </dgm:pt>
    <dgm:pt modelId="{1BD6921C-C726-41C5-934C-AF76E3EA118A}" type="pres">
      <dgm:prSet presAssocID="{4197707C-0F8F-4DFE-8285-B9225A9CF675}" presName="aNode" presStyleLbl="bgShp" presStyleIdx="1" presStyleCnt="4"/>
      <dgm:spPr/>
    </dgm:pt>
    <dgm:pt modelId="{403DACEE-8F4D-42E9-8480-94ECF5BD9CA9}" type="pres">
      <dgm:prSet presAssocID="{4197707C-0F8F-4DFE-8285-B9225A9CF675}" presName="textNode" presStyleLbl="bgShp" presStyleIdx="1" presStyleCnt="4"/>
      <dgm:spPr/>
    </dgm:pt>
    <dgm:pt modelId="{FCA734F5-033B-4E86-AFBF-90C811E62BB5}" type="pres">
      <dgm:prSet presAssocID="{4197707C-0F8F-4DFE-8285-B9225A9CF675}" presName="compChildNode" presStyleCnt="0"/>
      <dgm:spPr/>
    </dgm:pt>
    <dgm:pt modelId="{05A1A891-7B2A-48AB-BEA2-26108D205912}" type="pres">
      <dgm:prSet presAssocID="{4197707C-0F8F-4DFE-8285-B9225A9CF675}" presName="theInnerList" presStyleCnt="0"/>
      <dgm:spPr/>
    </dgm:pt>
    <dgm:pt modelId="{5B642728-D3B1-42B1-A7DB-0B12D0F15715}" type="pres">
      <dgm:prSet presAssocID="{9F172DEE-4ED6-4112-8B3E-6488C1F17EA5}" presName="childNode" presStyleLbl="node1" presStyleIdx="3" presStyleCnt="13" custScaleX="113273" custLinFactY="-23526" custLinFactNeighborX="-1590" custLinFactNeighborY="-100000">
        <dgm:presLayoutVars>
          <dgm:bulletEnabled val="1"/>
        </dgm:presLayoutVars>
      </dgm:prSet>
      <dgm:spPr/>
    </dgm:pt>
    <dgm:pt modelId="{9D6C41CE-54C8-46FE-9142-99DD3BC86079}" type="pres">
      <dgm:prSet presAssocID="{9F172DEE-4ED6-4112-8B3E-6488C1F17EA5}" presName="aSpace2" presStyleCnt="0"/>
      <dgm:spPr/>
    </dgm:pt>
    <dgm:pt modelId="{0C33B32E-25B0-4B96-B6EC-43CA240BDF79}" type="pres">
      <dgm:prSet presAssocID="{C7D96CB0-227D-4B9A-BCB1-440589775A40}" presName="childNode" presStyleLbl="node1" presStyleIdx="4" presStyleCnt="13" custScaleX="110093" custLinFactY="-23304" custLinFactNeighborX="-1390" custLinFactNeighborY="-100000">
        <dgm:presLayoutVars>
          <dgm:bulletEnabled val="1"/>
        </dgm:presLayoutVars>
      </dgm:prSet>
      <dgm:spPr/>
    </dgm:pt>
    <dgm:pt modelId="{AD20A118-D158-4B6E-9C22-984B1DED934A}" type="pres">
      <dgm:prSet presAssocID="{C7D96CB0-227D-4B9A-BCB1-440589775A40}" presName="aSpace2" presStyleCnt="0"/>
      <dgm:spPr/>
    </dgm:pt>
    <dgm:pt modelId="{16FCED6F-528D-4117-8D13-E28B5269313E}" type="pres">
      <dgm:prSet presAssocID="{6FC1A5B6-A551-48AD-BA96-DFE0EF5CB8F6}" presName="childNode" presStyleLbl="node1" presStyleIdx="5" presStyleCnt="13" custLinFactY="-14483" custLinFactNeighborX="-1590" custLinFactNeighborY="-100000">
        <dgm:presLayoutVars>
          <dgm:bulletEnabled val="1"/>
        </dgm:presLayoutVars>
      </dgm:prSet>
      <dgm:spPr/>
    </dgm:pt>
    <dgm:pt modelId="{BF35BCCE-8BB7-4C80-81AA-18158B42581F}" type="pres">
      <dgm:prSet presAssocID="{4197707C-0F8F-4DFE-8285-B9225A9CF675}" presName="aSpace" presStyleCnt="0"/>
      <dgm:spPr/>
    </dgm:pt>
    <dgm:pt modelId="{1BEBCEC4-76D9-4D9A-8A9F-0730DDBD982F}" type="pres">
      <dgm:prSet presAssocID="{E4239D9C-8515-4974-9857-2BCC06D5C903}" presName="compNode" presStyleCnt="0"/>
      <dgm:spPr/>
    </dgm:pt>
    <dgm:pt modelId="{90808450-67E3-4EFA-A3E6-E193FCF4575C}" type="pres">
      <dgm:prSet presAssocID="{E4239D9C-8515-4974-9857-2BCC06D5C903}" presName="aNode" presStyleLbl="bgShp" presStyleIdx="2" presStyleCnt="4"/>
      <dgm:spPr/>
    </dgm:pt>
    <dgm:pt modelId="{6126960E-9BA4-4C1C-BF45-8C96954ED8A3}" type="pres">
      <dgm:prSet presAssocID="{E4239D9C-8515-4974-9857-2BCC06D5C903}" presName="textNode" presStyleLbl="bgShp" presStyleIdx="2" presStyleCnt="4"/>
      <dgm:spPr/>
    </dgm:pt>
    <dgm:pt modelId="{C179E57B-F07A-4BEF-8C6A-6EED87882286}" type="pres">
      <dgm:prSet presAssocID="{E4239D9C-8515-4974-9857-2BCC06D5C903}" presName="compChildNode" presStyleCnt="0"/>
      <dgm:spPr/>
    </dgm:pt>
    <dgm:pt modelId="{B4466D93-E481-4487-BF2A-3B28474EAF40}" type="pres">
      <dgm:prSet presAssocID="{E4239D9C-8515-4974-9857-2BCC06D5C903}" presName="theInnerList" presStyleCnt="0"/>
      <dgm:spPr/>
    </dgm:pt>
    <dgm:pt modelId="{9344E6B4-CF57-4988-A684-65BBC856874A}" type="pres">
      <dgm:prSet presAssocID="{14076E94-AFD5-4D00-BE77-5D5D7A3BA948}" presName="childNode" presStyleLbl="node1" presStyleIdx="6" presStyleCnt="13" custScaleX="119388" custScaleY="74174" custLinFactNeighborX="-246" custLinFactNeighborY="-52264">
        <dgm:presLayoutVars>
          <dgm:bulletEnabled val="1"/>
        </dgm:presLayoutVars>
      </dgm:prSet>
      <dgm:spPr/>
    </dgm:pt>
    <dgm:pt modelId="{EADEF7C3-C5FD-43A9-9DE8-EEB315D39878}" type="pres">
      <dgm:prSet presAssocID="{14076E94-AFD5-4D00-BE77-5D5D7A3BA948}" presName="aSpace2" presStyleCnt="0"/>
      <dgm:spPr/>
    </dgm:pt>
    <dgm:pt modelId="{2F661360-0524-417A-AB54-CEF259032C13}" type="pres">
      <dgm:prSet presAssocID="{195C3F58-260D-411F-963B-3AFA54BD8B06}" presName="childNode" presStyleLbl="node1" presStyleIdx="7" presStyleCnt="13" custScaleX="103086" custScaleY="47750" custLinFactNeighborX="0" custLinFactNeighborY="-83138">
        <dgm:presLayoutVars>
          <dgm:bulletEnabled val="1"/>
        </dgm:presLayoutVars>
      </dgm:prSet>
      <dgm:spPr/>
    </dgm:pt>
    <dgm:pt modelId="{5DF9F2F0-5191-4AA4-BC38-E17101BC3E64}" type="pres">
      <dgm:prSet presAssocID="{195C3F58-260D-411F-963B-3AFA54BD8B06}" presName="aSpace2" presStyleCnt="0"/>
      <dgm:spPr/>
    </dgm:pt>
    <dgm:pt modelId="{F1A0B89E-5514-461A-89DC-5419DA9BCBE4}" type="pres">
      <dgm:prSet presAssocID="{34188F7C-0A88-41FD-9102-9409201195AF}" presName="childNode" presStyleLbl="node1" presStyleIdx="8" presStyleCnt="13" custScaleX="103086" custScaleY="47750" custLinFactY="53386" custLinFactNeighborX="0" custLinFactNeighborY="100000">
        <dgm:presLayoutVars>
          <dgm:bulletEnabled val="1"/>
        </dgm:presLayoutVars>
      </dgm:prSet>
      <dgm:spPr/>
    </dgm:pt>
    <dgm:pt modelId="{1F51CE83-2020-43B0-8160-1D15C6561839}" type="pres">
      <dgm:prSet presAssocID="{34188F7C-0A88-41FD-9102-9409201195AF}" presName="aSpace2" presStyleCnt="0"/>
      <dgm:spPr/>
    </dgm:pt>
    <dgm:pt modelId="{1BBEA714-5152-421C-A7B2-ED2810C7D577}" type="pres">
      <dgm:prSet presAssocID="{7C656F51-F05D-4BA2-9EFF-71FFC835B177}" presName="childNode" presStyleLbl="node1" presStyleIdx="9" presStyleCnt="13" custScaleY="68186" custLinFactY="-59416" custLinFactNeighborX="1543" custLinFactNeighborY="-100000">
        <dgm:presLayoutVars>
          <dgm:bulletEnabled val="1"/>
        </dgm:presLayoutVars>
      </dgm:prSet>
      <dgm:spPr/>
    </dgm:pt>
    <dgm:pt modelId="{E6813C34-FF57-4BFB-94A7-DF4CFAEE2627}" type="pres">
      <dgm:prSet presAssocID="{E4239D9C-8515-4974-9857-2BCC06D5C903}" presName="aSpace" presStyleCnt="0"/>
      <dgm:spPr/>
    </dgm:pt>
    <dgm:pt modelId="{3D2FBF15-CA73-403C-B8A8-E924F566C272}" type="pres">
      <dgm:prSet presAssocID="{470EA96C-CCA4-459B-8006-7739FB5F0FEF}" presName="compNode" presStyleCnt="0"/>
      <dgm:spPr/>
    </dgm:pt>
    <dgm:pt modelId="{85589E35-EDC4-4828-AF7D-7FD3BA5990D7}" type="pres">
      <dgm:prSet presAssocID="{470EA96C-CCA4-459B-8006-7739FB5F0FEF}" presName="aNode" presStyleLbl="bgShp" presStyleIdx="3" presStyleCnt="4" custLinFactNeighborX="3123" custLinFactNeighborY="208"/>
      <dgm:spPr/>
    </dgm:pt>
    <dgm:pt modelId="{A7378F97-A3BD-44F5-9DD6-911D064A177A}" type="pres">
      <dgm:prSet presAssocID="{470EA96C-CCA4-459B-8006-7739FB5F0FEF}" presName="textNode" presStyleLbl="bgShp" presStyleIdx="3" presStyleCnt="4"/>
      <dgm:spPr/>
    </dgm:pt>
    <dgm:pt modelId="{6B31C396-7168-44AA-973A-A4DF4DDD0905}" type="pres">
      <dgm:prSet presAssocID="{470EA96C-CCA4-459B-8006-7739FB5F0FEF}" presName="compChildNode" presStyleCnt="0"/>
      <dgm:spPr/>
    </dgm:pt>
    <dgm:pt modelId="{346BBE03-E266-4739-8F6E-76F1243667A5}" type="pres">
      <dgm:prSet presAssocID="{470EA96C-CCA4-459B-8006-7739FB5F0FEF}" presName="theInnerList" presStyleCnt="0"/>
      <dgm:spPr/>
    </dgm:pt>
    <dgm:pt modelId="{AF8AF728-1240-42BC-A108-D48920CAB642}" type="pres">
      <dgm:prSet presAssocID="{499D7DF4-3195-4D83-96FD-87958D085220}" presName="childNode" presStyleLbl="node1" presStyleIdx="10" presStyleCnt="13" custScaleY="64862" custLinFactNeighborX="1098" custLinFactNeighborY="49576">
        <dgm:presLayoutVars>
          <dgm:bulletEnabled val="1"/>
        </dgm:presLayoutVars>
      </dgm:prSet>
      <dgm:spPr/>
    </dgm:pt>
    <dgm:pt modelId="{E45D6144-319E-46FD-B614-6B264F457E2C}" type="pres">
      <dgm:prSet presAssocID="{499D7DF4-3195-4D83-96FD-87958D085220}" presName="aSpace2" presStyleCnt="0"/>
      <dgm:spPr/>
    </dgm:pt>
    <dgm:pt modelId="{83E4E08B-5291-4DD7-8D8A-04EDC971F7B0}" type="pres">
      <dgm:prSet presAssocID="{F71DFD08-39E2-456F-8F7B-CDB757B2F265}" presName="childNode" presStyleLbl="node1" presStyleIdx="11" presStyleCnt="13" custScaleY="39763" custLinFactNeighborX="1098" custLinFactNeighborY="4597">
        <dgm:presLayoutVars>
          <dgm:bulletEnabled val="1"/>
        </dgm:presLayoutVars>
      </dgm:prSet>
      <dgm:spPr/>
    </dgm:pt>
    <dgm:pt modelId="{E915F9EA-1E8A-4C5B-B9CF-F5ACEB7338EC}" type="pres">
      <dgm:prSet presAssocID="{F71DFD08-39E2-456F-8F7B-CDB757B2F265}" presName="aSpace2" presStyleCnt="0"/>
      <dgm:spPr/>
    </dgm:pt>
    <dgm:pt modelId="{F9118AF7-0D94-4B90-A4AC-98F53DDABCDD}" type="pres">
      <dgm:prSet presAssocID="{5CC546BC-B2E6-44F6-B864-E586042EC464}" presName="childNode" presStyleLbl="node1" presStyleIdx="12" presStyleCnt="13" custScaleY="52626" custLinFactNeighborX="1098" custLinFactNeighborY="-26144">
        <dgm:presLayoutVars>
          <dgm:bulletEnabled val="1"/>
        </dgm:presLayoutVars>
      </dgm:prSet>
      <dgm:spPr/>
    </dgm:pt>
  </dgm:ptLst>
  <dgm:cxnLst>
    <dgm:cxn modelId="{AD404701-F98C-482E-83BF-1DAA0AEBC007}" type="presOf" srcId="{8E715CF4-865D-4F9D-B991-93CDCBA815C0}" destId="{ADE4E3C8-2B5A-48F7-9758-AEAEB7DF5AD2}" srcOrd="0" destOrd="0" presId="urn:microsoft.com/office/officeart/2005/8/layout/lProcess2"/>
    <dgm:cxn modelId="{5172D108-CAD9-45E7-837A-866180DE523B}" type="presOf" srcId="{34188F7C-0A88-41FD-9102-9409201195AF}" destId="{F1A0B89E-5514-461A-89DC-5419DA9BCBE4}" srcOrd="0" destOrd="0" presId="urn:microsoft.com/office/officeart/2005/8/layout/lProcess2"/>
    <dgm:cxn modelId="{14155312-C3B8-4374-8632-616A22CE02F8}" srcId="{E4239D9C-8515-4974-9857-2BCC06D5C903}" destId="{14076E94-AFD5-4D00-BE77-5D5D7A3BA948}" srcOrd="0" destOrd="0" parTransId="{8AB24D76-D7D2-4A91-B0FB-C9BBE5C8E19E}" sibTransId="{117FE7BF-C5A5-4AE6-B8F6-7B8CABA3A3BE}"/>
    <dgm:cxn modelId="{F466B81D-4115-4C25-919E-0AA1C2BBA790}" type="presOf" srcId="{499D7DF4-3195-4D83-96FD-87958D085220}" destId="{AF8AF728-1240-42BC-A108-D48920CAB642}" srcOrd="0" destOrd="0" presId="urn:microsoft.com/office/officeart/2005/8/layout/lProcess2"/>
    <dgm:cxn modelId="{878D9320-69FF-45F5-A0B4-C7ECF63E2EDB}" type="presOf" srcId="{9F172DEE-4ED6-4112-8B3E-6488C1F17EA5}" destId="{5B642728-D3B1-42B1-A7DB-0B12D0F15715}" srcOrd="0" destOrd="0" presId="urn:microsoft.com/office/officeart/2005/8/layout/lProcess2"/>
    <dgm:cxn modelId="{240AB020-3892-434A-B7DE-172F5BB08BE3}" type="presOf" srcId="{42B18F4A-5147-47F6-966A-91025BCF2E5D}" destId="{881405A5-9C37-4368-9707-BF81602E0CA7}" srcOrd="0" destOrd="0" presId="urn:microsoft.com/office/officeart/2005/8/layout/lProcess2"/>
    <dgm:cxn modelId="{BA6CD728-E7C9-47D3-87E0-D7EB4AD59F4C}" srcId="{20B64FD9-F48E-4B6C-963A-77B3777CDD56}" destId="{432A2758-0A36-4146-A0F1-1F6BBDF01E98}" srcOrd="0" destOrd="0" parTransId="{4AD62441-1CB4-44DE-B7C0-0A663A019D02}" sibTransId="{DCB080A6-463C-4134-9C91-570BFBD768E5}"/>
    <dgm:cxn modelId="{3F95E728-7737-4B3C-A864-859F2D0DAC42}" type="presOf" srcId="{EA726E45-E82A-4845-A409-0BB48F61BFE9}" destId="{76DB303A-D032-4FDF-99DB-0BC3DFEBB72C}" srcOrd="0" destOrd="0" presId="urn:microsoft.com/office/officeart/2005/8/layout/lProcess2"/>
    <dgm:cxn modelId="{D513D935-ED8F-4347-B5B9-F3D460897991}" srcId="{E4239D9C-8515-4974-9857-2BCC06D5C903}" destId="{7C656F51-F05D-4BA2-9EFF-71FFC835B177}" srcOrd="3" destOrd="0" parTransId="{BA6D85C2-BADA-415C-80F2-52D18940D6A8}" sibTransId="{EEEC193E-9AED-419A-BE72-8B90F457DD31}"/>
    <dgm:cxn modelId="{FBF5085B-092D-4EE5-816B-5DF8FF2E0DCD}" type="presOf" srcId="{5CC546BC-B2E6-44F6-B864-E586042EC464}" destId="{F9118AF7-0D94-4B90-A4AC-98F53DDABCDD}" srcOrd="0" destOrd="0" presId="urn:microsoft.com/office/officeart/2005/8/layout/lProcess2"/>
    <dgm:cxn modelId="{3077D65D-2B61-4A27-947B-EC0659D99757}" type="presOf" srcId="{F71DFD08-39E2-456F-8F7B-CDB757B2F265}" destId="{83E4E08B-5291-4DD7-8D8A-04EDC971F7B0}" srcOrd="0" destOrd="0" presId="urn:microsoft.com/office/officeart/2005/8/layout/lProcess2"/>
    <dgm:cxn modelId="{5FFF8561-3AFB-4446-A9B2-767B3BFB7289}" srcId="{470EA96C-CCA4-459B-8006-7739FB5F0FEF}" destId="{F71DFD08-39E2-456F-8F7B-CDB757B2F265}" srcOrd="1" destOrd="0" parTransId="{04EADD07-4770-41E5-BBF1-06A6B299F308}" sibTransId="{6352997C-10A0-41B5-B52C-EFF650D01267}"/>
    <dgm:cxn modelId="{7FD52767-FB11-4079-AB12-21E43D276776}" srcId="{E4239D9C-8515-4974-9857-2BCC06D5C903}" destId="{195C3F58-260D-411F-963B-3AFA54BD8B06}" srcOrd="1" destOrd="0" parTransId="{31FA1DA7-ECA6-4B02-AF52-2F29F63DA17A}" sibTransId="{67FE7680-9CC1-448F-81AD-0457805FF147}"/>
    <dgm:cxn modelId="{1505C14C-73B9-416F-A6F1-C2E3A098732F}" srcId="{4197707C-0F8F-4DFE-8285-B9225A9CF675}" destId="{6FC1A5B6-A551-48AD-BA96-DFE0EF5CB8F6}" srcOrd="2" destOrd="0" parTransId="{63F677D0-C626-4242-91EE-B02DDCB56B7C}" sibTransId="{679AEACE-D969-461E-BBEF-52B2A0A55D95}"/>
    <dgm:cxn modelId="{72D78958-5465-4873-9289-A0125D2E57D6}" type="presOf" srcId="{4197707C-0F8F-4DFE-8285-B9225A9CF675}" destId="{403DACEE-8F4D-42E9-8480-94ECF5BD9CA9}" srcOrd="1" destOrd="0" presId="urn:microsoft.com/office/officeart/2005/8/layout/lProcess2"/>
    <dgm:cxn modelId="{CB732C7A-1B26-4CE3-A2F9-A8533F1ACC59}" type="presOf" srcId="{20B64FD9-F48E-4B6C-963A-77B3777CDD56}" destId="{35756CEE-9C29-446F-9B5D-D6292DAE9449}" srcOrd="0" destOrd="0" presId="urn:microsoft.com/office/officeart/2005/8/layout/lProcess2"/>
    <dgm:cxn modelId="{18C5A47A-BA5F-4048-8B7C-8723D8FD4C0F}" type="presOf" srcId="{6FC1A5B6-A551-48AD-BA96-DFE0EF5CB8F6}" destId="{16FCED6F-528D-4117-8D13-E28B5269313E}" srcOrd="0" destOrd="0" presId="urn:microsoft.com/office/officeart/2005/8/layout/lProcess2"/>
    <dgm:cxn modelId="{DEB71A86-1F45-4D11-B13D-6FC4D5F4185A}" type="presOf" srcId="{14076E94-AFD5-4D00-BE77-5D5D7A3BA948}" destId="{9344E6B4-CF57-4988-A684-65BBC856874A}" srcOrd="0" destOrd="0" presId="urn:microsoft.com/office/officeart/2005/8/layout/lProcess2"/>
    <dgm:cxn modelId="{1C2E5388-9292-4475-B89C-0632C0669AD8}" type="presOf" srcId="{195C3F58-260D-411F-963B-3AFA54BD8B06}" destId="{2F661360-0524-417A-AB54-CEF259032C13}" srcOrd="0" destOrd="0" presId="urn:microsoft.com/office/officeart/2005/8/layout/lProcess2"/>
    <dgm:cxn modelId="{B55B5195-B9B6-423F-91F9-D91B744A308A}" srcId="{42B18F4A-5147-47F6-966A-91025BCF2E5D}" destId="{20B64FD9-F48E-4B6C-963A-77B3777CDD56}" srcOrd="0" destOrd="0" parTransId="{2C32DEAE-3612-40E8-9B77-9D937D2A364A}" sibTransId="{5FD7C79F-C383-4C68-B083-D3AEBD4D8B51}"/>
    <dgm:cxn modelId="{78FD909F-775E-4035-8153-0214C7CCBEA5}" type="presOf" srcId="{432A2758-0A36-4146-A0F1-1F6BBDF01E98}" destId="{5FCD1374-0444-4E6D-BDB7-58AC0D5506F8}" srcOrd="0" destOrd="0" presId="urn:microsoft.com/office/officeart/2005/8/layout/lProcess2"/>
    <dgm:cxn modelId="{84BA6AA3-C1A8-4F5D-8194-65B18D9F1C9A}" type="presOf" srcId="{7C656F51-F05D-4BA2-9EFF-71FFC835B177}" destId="{1BBEA714-5152-421C-A7B2-ED2810C7D577}" srcOrd="0" destOrd="0" presId="urn:microsoft.com/office/officeart/2005/8/layout/lProcess2"/>
    <dgm:cxn modelId="{7C73B2A5-71A8-4AFE-B6DC-153BC9D0C653}" srcId="{470EA96C-CCA4-459B-8006-7739FB5F0FEF}" destId="{5CC546BC-B2E6-44F6-B864-E586042EC464}" srcOrd="2" destOrd="0" parTransId="{53AFD725-D4A4-45D7-B6D4-5BA4AE36CD59}" sibTransId="{0376933A-96B9-457B-9136-37A05103A6AE}"/>
    <dgm:cxn modelId="{EEACF2A5-87F0-4EE2-8DDC-0A515F294D71}" type="presOf" srcId="{470EA96C-CCA4-459B-8006-7739FB5F0FEF}" destId="{A7378F97-A3BD-44F5-9DD6-911D064A177A}" srcOrd="1" destOrd="0" presId="urn:microsoft.com/office/officeart/2005/8/layout/lProcess2"/>
    <dgm:cxn modelId="{41D7C9AC-F068-4384-916B-CC19CD32C793}" type="presOf" srcId="{4197707C-0F8F-4DFE-8285-B9225A9CF675}" destId="{1BD6921C-C726-41C5-934C-AF76E3EA118A}" srcOrd="0" destOrd="0" presId="urn:microsoft.com/office/officeart/2005/8/layout/lProcess2"/>
    <dgm:cxn modelId="{0F9369AE-F53C-4111-A5DE-84A60C77CA31}" srcId="{470EA96C-CCA4-459B-8006-7739FB5F0FEF}" destId="{499D7DF4-3195-4D83-96FD-87958D085220}" srcOrd="0" destOrd="0" parTransId="{A1255A77-2D72-49EA-9AB8-907FE41A946D}" sibTransId="{C0BA677A-07CA-4D50-956E-0AFBFBF17B90}"/>
    <dgm:cxn modelId="{06AA4CB3-D863-4D64-8521-A30322E615A6}" type="presOf" srcId="{C7D96CB0-227D-4B9A-BCB1-440589775A40}" destId="{0C33B32E-25B0-4B96-B6EC-43CA240BDF79}" srcOrd="0" destOrd="0" presId="urn:microsoft.com/office/officeart/2005/8/layout/lProcess2"/>
    <dgm:cxn modelId="{75EBECB3-0472-42DA-B570-BD3E5C636FD2}" srcId="{42B18F4A-5147-47F6-966A-91025BCF2E5D}" destId="{E4239D9C-8515-4974-9857-2BCC06D5C903}" srcOrd="2" destOrd="0" parTransId="{D26D9140-B808-443F-BF2A-75C47C8BA639}" sibTransId="{54FFF8A7-A48E-4CE1-B264-E4ECCABD7E3F}"/>
    <dgm:cxn modelId="{94775EC2-D2C9-424F-9D49-D5F21F8B685C}" type="presOf" srcId="{20B64FD9-F48E-4B6C-963A-77B3777CDD56}" destId="{DD42591E-8F92-41D8-BDD6-BEB8C9F42D5C}" srcOrd="1" destOrd="0" presId="urn:microsoft.com/office/officeart/2005/8/layout/lProcess2"/>
    <dgm:cxn modelId="{0ADD67CB-84D7-4DD3-8165-698A639A846B}" srcId="{20B64FD9-F48E-4B6C-963A-77B3777CDD56}" destId="{EA726E45-E82A-4845-A409-0BB48F61BFE9}" srcOrd="1" destOrd="0" parTransId="{C9089F4B-C027-4BF1-B274-0F06A9A285B6}" sibTransId="{15C81CEA-5D28-40E2-A6AE-0BF330A5748D}"/>
    <dgm:cxn modelId="{C33E7ACD-193B-456B-B958-A9FC20D5B3AB}" srcId="{42B18F4A-5147-47F6-966A-91025BCF2E5D}" destId="{470EA96C-CCA4-459B-8006-7739FB5F0FEF}" srcOrd="3" destOrd="0" parTransId="{046CB444-232B-4994-B3A3-A8CFC5E6216B}" sibTransId="{2C3828EE-E13B-4CA9-9B0C-27055C88AA3B}"/>
    <dgm:cxn modelId="{AAE5B7D5-0EF3-45B0-9E43-D816E5047E66}" type="presOf" srcId="{470EA96C-CCA4-459B-8006-7739FB5F0FEF}" destId="{85589E35-EDC4-4828-AF7D-7FD3BA5990D7}" srcOrd="0" destOrd="0" presId="urn:microsoft.com/office/officeart/2005/8/layout/lProcess2"/>
    <dgm:cxn modelId="{F1AD4AD6-AAE7-40A4-AB78-980D4090F32B}" type="presOf" srcId="{E4239D9C-8515-4974-9857-2BCC06D5C903}" destId="{90808450-67E3-4EFA-A3E6-E193FCF4575C}" srcOrd="0" destOrd="0" presId="urn:microsoft.com/office/officeart/2005/8/layout/lProcess2"/>
    <dgm:cxn modelId="{A0878DDD-33E1-49C3-9661-9E48F17DC06E}" type="presOf" srcId="{E4239D9C-8515-4974-9857-2BCC06D5C903}" destId="{6126960E-9BA4-4C1C-BF45-8C96954ED8A3}" srcOrd="1" destOrd="0" presId="urn:microsoft.com/office/officeart/2005/8/layout/lProcess2"/>
    <dgm:cxn modelId="{3EBC7FE4-987C-431E-8D0B-1656A794291D}" srcId="{42B18F4A-5147-47F6-966A-91025BCF2E5D}" destId="{4197707C-0F8F-4DFE-8285-B9225A9CF675}" srcOrd="1" destOrd="0" parTransId="{15625A79-6D6D-44C3-B8F1-6BAD26BC1916}" sibTransId="{1BD25031-20A3-4980-8DE6-B334DFF4ED33}"/>
    <dgm:cxn modelId="{651212E6-8CC5-46E2-897C-7C2FC709675B}" srcId="{E4239D9C-8515-4974-9857-2BCC06D5C903}" destId="{34188F7C-0A88-41FD-9102-9409201195AF}" srcOrd="2" destOrd="0" parTransId="{7055F333-CD0E-46FB-814F-0F36B5AD49A7}" sibTransId="{21CC5374-3457-4138-884E-C7DC85E01985}"/>
    <dgm:cxn modelId="{D93969EE-480A-4313-A5FD-E45096AEF859}" srcId="{20B64FD9-F48E-4B6C-963A-77B3777CDD56}" destId="{8E715CF4-865D-4F9D-B991-93CDCBA815C0}" srcOrd="2" destOrd="0" parTransId="{F7EC5575-225E-451F-997A-32CA8D8D418E}" sibTransId="{387135A0-9BA0-40E0-B7DD-425DBD82F4C9}"/>
    <dgm:cxn modelId="{E91E83EF-3876-495B-B5DB-797912789813}" srcId="{4197707C-0F8F-4DFE-8285-B9225A9CF675}" destId="{9F172DEE-4ED6-4112-8B3E-6488C1F17EA5}" srcOrd="0" destOrd="0" parTransId="{1B38CD22-F35A-435B-9B61-F3BB2451C225}" sibTransId="{D8261405-D4BB-48D7-9EDB-F5936D8BF88F}"/>
    <dgm:cxn modelId="{A0D5D1F1-CF70-42B1-AB26-6F658DEAF99A}" srcId="{4197707C-0F8F-4DFE-8285-B9225A9CF675}" destId="{C7D96CB0-227D-4B9A-BCB1-440589775A40}" srcOrd="1" destOrd="0" parTransId="{96EF082D-108D-4E65-A73D-65DCC92CEAD6}" sibTransId="{F9C27968-0C01-4216-BCB7-59AF784CB208}"/>
    <dgm:cxn modelId="{327A5D7A-BA72-479B-B274-D2F5E5546B96}" type="presParOf" srcId="{881405A5-9C37-4368-9707-BF81602E0CA7}" destId="{F8A1F9DA-EE77-4FF9-BA62-5BA293565802}" srcOrd="0" destOrd="0" presId="urn:microsoft.com/office/officeart/2005/8/layout/lProcess2"/>
    <dgm:cxn modelId="{CD1C7B52-F463-47C6-9611-410ED32D9B2C}" type="presParOf" srcId="{F8A1F9DA-EE77-4FF9-BA62-5BA293565802}" destId="{35756CEE-9C29-446F-9B5D-D6292DAE9449}" srcOrd="0" destOrd="0" presId="urn:microsoft.com/office/officeart/2005/8/layout/lProcess2"/>
    <dgm:cxn modelId="{DF3918C5-2AE4-4EB8-B144-5CA2DCC7027F}" type="presParOf" srcId="{F8A1F9DA-EE77-4FF9-BA62-5BA293565802}" destId="{DD42591E-8F92-41D8-BDD6-BEB8C9F42D5C}" srcOrd="1" destOrd="0" presId="urn:microsoft.com/office/officeart/2005/8/layout/lProcess2"/>
    <dgm:cxn modelId="{B09CD900-5792-4E9D-9128-D0B86F23D0B2}" type="presParOf" srcId="{F8A1F9DA-EE77-4FF9-BA62-5BA293565802}" destId="{D8D4BA0B-B45B-4368-9652-8C36C19F8426}" srcOrd="2" destOrd="0" presId="urn:microsoft.com/office/officeart/2005/8/layout/lProcess2"/>
    <dgm:cxn modelId="{019AD854-71A3-4AEA-8C78-2AFD959F2C11}" type="presParOf" srcId="{D8D4BA0B-B45B-4368-9652-8C36C19F8426}" destId="{35C4C258-DA40-4833-A2DB-9282313562C9}" srcOrd="0" destOrd="0" presId="urn:microsoft.com/office/officeart/2005/8/layout/lProcess2"/>
    <dgm:cxn modelId="{495E31D6-14F1-41F4-8F6B-6E50FDA44F5B}" type="presParOf" srcId="{35C4C258-DA40-4833-A2DB-9282313562C9}" destId="{5FCD1374-0444-4E6D-BDB7-58AC0D5506F8}" srcOrd="0" destOrd="0" presId="urn:microsoft.com/office/officeart/2005/8/layout/lProcess2"/>
    <dgm:cxn modelId="{7D33E0F6-CEB9-47BA-86B4-660FD1B0CAB8}" type="presParOf" srcId="{35C4C258-DA40-4833-A2DB-9282313562C9}" destId="{3A5A1107-E2F9-464C-9806-D92315FC7E5B}" srcOrd="1" destOrd="0" presId="urn:microsoft.com/office/officeart/2005/8/layout/lProcess2"/>
    <dgm:cxn modelId="{B7A6DE89-9607-48A3-9003-11A7A81AD344}" type="presParOf" srcId="{35C4C258-DA40-4833-A2DB-9282313562C9}" destId="{76DB303A-D032-4FDF-99DB-0BC3DFEBB72C}" srcOrd="2" destOrd="0" presId="urn:microsoft.com/office/officeart/2005/8/layout/lProcess2"/>
    <dgm:cxn modelId="{3A9BB362-B9D8-417D-8F43-6EBE76887FA0}" type="presParOf" srcId="{35C4C258-DA40-4833-A2DB-9282313562C9}" destId="{29190CAC-41FB-43CA-B431-8A811C302DD6}" srcOrd="3" destOrd="0" presId="urn:microsoft.com/office/officeart/2005/8/layout/lProcess2"/>
    <dgm:cxn modelId="{26EF71C3-E223-449A-84D6-5602CB030B37}" type="presParOf" srcId="{35C4C258-DA40-4833-A2DB-9282313562C9}" destId="{ADE4E3C8-2B5A-48F7-9758-AEAEB7DF5AD2}" srcOrd="4" destOrd="0" presId="urn:microsoft.com/office/officeart/2005/8/layout/lProcess2"/>
    <dgm:cxn modelId="{D713E2D3-967B-4827-ADA0-DD4BF0035542}" type="presParOf" srcId="{881405A5-9C37-4368-9707-BF81602E0CA7}" destId="{AAE8BE5A-59A3-4D7B-9F51-E2551C4382A4}" srcOrd="1" destOrd="0" presId="urn:microsoft.com/office/officeart/2005/8/layout/lProcess2"/>
    <dgm:cxn modelId="{1DA84CD5-925A-471F-A322-AF9ACCC15171}" type="presParOf" srcId="{881405A5-9C37-4368-9707-BF81602E0CA7}" destId="{E92C0730-5C57-416D-9A01-2718D0F572D5}" srcOrd="2" destOrd="0" presId="urn:microsoft.com/office/officeart/2005/8/layout/lProcess2"/>
    <dgm:cxn modelId="{84361FE5-96DF-4929-81CD-5DA70C16988B}" type="presParOf" srcId="{E92C0730-5C57-416D-9A01-2718D0F572D5}" destId="{1BD6921C-C726-41C5-934C-AF76E3EA118A}" srcOrd="0" destOrd="0" presId="urn:microsoft.com/office/officeart/2005/8/layout/lProcess2"/>
    <dgm:cxn modelId="{1A7449B3-740A-4D9F-9D2E-C657FF42FFCE}" type="presParOf" srcId="{E92C0730-5C57-416D-9A01-2718D0F572D5}" destId="{403DACEE-8F4D-42E9-8480-94ECF5BD9CA9}" srcOrd="1" destOrd="0" presId="urn:microsoft.com/office/officeart/2005/8/layout/lProcess2"/>
    <dgm:cxn modelId="{753EA2DD-8D38-4876-B594-85C197B1F130}" type="presParOf" srcId="{E92C0730-5C57-416D-9A01-2718D0F572D5}" destId="{FCA734F5-033B-4E86-AFBF-90C811E62BB5}" srcOrd="2" destOrd="0" presId="urn:microsoft.com/office/officeart/2005/8/layout/lProcess2"/>
    <dgm:cxn modelId="{CB6646AD-7F27-4F39-81B2-79E8B43044E0}" type="presParOf" srcId="{FCA734F5-033B-4E86-AFBF-90C811E62BB5}" destId="{05A1A891-7B2A-48AB-BEA2-26108D205912}" srcOrd="0" destOrd="0" presId="urn:microsoft.com/office/officeart/2005/8/layout/lProcess2"/>
    <dgm:cxn modelId="{E656F8B9-836B-4326-99DE-A67911EAC720}" type="presParOf" srcId="{05A1A891-7B2A-48AB-BEA2-26108D205912}" destId="{5B642728-D3B1-42B1-A7DB-0B12D0F15715}" srcOrd="0" destOrd="0" presId="urn:microsoft.com/office/officeart/2005/8/layout/lProcess2"/>
    <dgm:cxn modelId="{7308DC0A-1E7C-4D54-8346-330A6F738865}" type="presParOf" srcId="{05A1A891-7B2A-48AB-BEA2-26108D205912}" destId="{9D6C41CE-54C8-46FE-9142-99DD3BC86079}" srcOrd="1" destOrd="0" presId="urn:microsoft.com/office/officeart/2005/8/layout/lProcess2"/>
    <dgm:cxn modelId="{E9F5F1A2-FE89-44E8-8E87-FD59A5C1B2DE}" type="presParOf" srcId="{05A1A891-7B2A-48AB-BEA2-26108D205912}" destId="{0C33B32E-25B0-4B96-B6EC-43CA240BDF79}" srcOrd="2" destOrd="0" presId="urn:microsoft.com/office/officeart/2005/8/layout/lProcess2"/>
    <dgm:cxn modelId="{E07588C9-499E-4AC6-ABB4-7792B2A88CCE}" type="presParOf" srcId="{05A1A891-7B2A-48AB-BEA2-26108D205912}" destId="{AD20A118-D158-4B6E-9C22-984B1DED934A}" srcOrd="3" destOrd="0" presId="urn:microsoft.com/office/officeart/2005/8/layout/lProcess2"/>
    <dgm:cxn modelId="{020FAC7E-FB1D-4F90-B84A-FD1D46E8016F}" type="presParOf" srcId="{05A1A891-7B2A-48AB-BEA2-26108D205912}" destId="{16FCED6F-528D-4117-8D13-E28B5269313E}" srcOrd="4" destOrd="0" presId="urn:microsoft.com/office/officeart/2005/8/layout/lProcess2"/>
    <dgm:cxn modelId="{1598BC28-2A27-43AB-86CA-BECAFE8AC726}" type="presParOf" srcId="{881405A5-9C37-4368-9707-BF81602E0CA7}" destId="{BF35BCCE-8BB7-4C80-81AA-18158B42581F}" srcOrd="3" destOrd="0" presId="urn:microsoft.com/office/officeart/2005/8/layout/lProcess2"/>
    <dgm:cxn modelId="{A01B6A32-F114-4605-93A8-F7807FC3B4E3}" type="presParOf" srcId="{881405A5-9C37-4368-9707-BF81602E0CA7}" destId="{1BEBCEC4-76D9-4D9A-8A9F-0730DDBD982F}" srcOrd="4" destOrd="0" presId="urn:microsoft.com/office/officeart/2005/8/layout/lProcess2"/>
    <dgm:cxn modelId="{2F263B68-A54A-4F6C-94B8-87F222AAB0DC}" type="presParOf" srcId="{1BEBCEC4-76D9-4D9A-8A9F-0730DDBD982F}" destId="{90808450-67E3-4EFA-A3E6-E193FCF4575C}" srcOrd="0" destOrd="0" presId="urn:microsoft.com/office/officeart/2005/8/layout/lProcess2"/>
    <dgm:cxn modelId="{3C5963A9-79BB-45C6-87E7-05883939FFA9}" type="presParOf" srcId="{1BEBCEC4-76D9-4D9A-8A9F-0730DDBD982F}" destId="{6126960E-9BA4-4C1C-BF45-8C96954ED8A3}" srcOrd="1" destOrd="0" presId="urn:microsoft.com/office/officeart/2005/8/layout/lProcess2"/>
    <dgm:cxn modelId="{C9C01141-40F8-46B9-A3B8-62E81D6D7B71}" type="presParOf" srcId="{1BEBCEC4-76D9-4D9A-8A9F-0730DDBD982F}" destId="{C179E57B-F07A-4BEF-8C6A-6EED87882286}" srcOrd="2" destOrd="0" presId="urn:microsoft.com/office/officeart/2005/8/layout/lProcess2"/>
    <dgm:cxn modelId="{B988532F-15B6-440D-A874-DD0E354571D8}" type="presParOf" srcId="{C179E57B-F07A-4BEF-8C6A-6EED87882286}" destId="{B4466D93-E481-4487-BF2A-3B28474EAF40}" srcOrd="0" destOrd="0" presId="urn:microsoft.com/office/officeart/2005/8/layout/lProcess2"/>
    <dgm:cxn modelId="{7CC07B96-4297-42D0-A29B-8ACBB54A342B}" type="presParOf" srcId="{B4466D93-E481-4487-BF2A-3B28474EAF40}" destId="{9344E6B4-CF57-4988-A684-65BBC856874A}" srcOrd="0" destOrd="0" presId="urn:microsoft.com/office/officeart/2005/8/layout/lProcess2"/>
    <dgm:cxn modelId="{A07C379B-652B-41F5-BDDA-1916B5BB138C}" type="presParOf" srcId="{B4466D93-E481-4487-BF2A-3B28474EAF40}" destId="{EADEF7C3-C5FD-43A9-9DE8-EEB315D39878}" srcOrd="1" destOrd="0" presId="urn:microsoft.com/office/officeart/2005/8/layout/lProcess2"/>
    <dgm:cxn modelId="{AF72480E-20B1-4319-923E-43A8E7E9BFD1}" type="presParOf" srcId="{B4466D93-E481-4487-BF2A-3B28474EAF40}" destId="{2F661360-0524-417A-AB54-CEF259032C13}" srcOrd="2" destOrd="0" presId="urn:microsoft.com/office/officeart/2005/8/layout/lProcess2"/>
    <dgm:cxn modelId="{68A705ED-8D4B-4E86-B1FC-EBD45373DD46}" type="presParOf" srcId="{B4466D93-E481-4487-BF2A-3B28474EAF40}" destId="{5DF9F2F0-5191-4AA4-BC38-E17101BC3E64}" srcOrd="3" destOrd="0" presId="urn:microsoft.com/office/officeart/2005/8/layout/lProcess2"/>
    <dgm:cxn modelId="{A3F23EEC-C8B3-454D-950D-7F6BAA520395}" type="presParOf" srcId="{B4466D93-E481-4487-BF2A-3B28474EAF40}" destId="{F1A0B89E-5514-461A-89DC-5419DA9BCBE4}" srcOrd="4" destOrd="0" presId="urn:microsoft.com/office/officeart/2005/8/layout/lProcess2"/>
    <dgm:cxn modelId="{6818B2B9-65EB-4B00-B243-C68524D8F6C3}" type="presParOf" srcId="{B4466D93-E481-4487-BF2A-3B28474EAF40}" destId="{1F51CE83-2020-43B0-8160-1D15C6561839}" srcOrd="5" destOrd="0" presId="urn:microsoft.com/office/officeart/2005/8/layout/lProcess2"/>
    <dgm:cxn modelId="{4964C449-EE34-44B3-97B6-256D0F8F0D79}" type="presParOf" srcId="{B4466D93-E481-4487-BF2A-3B28474EAF40}" destId="{1BBEA714-5152-421C-A7B2-ED2810C7D577}" srcOrd="6" destOrd="0" presId="urn:microsoft.com/office/officeart/2005/8/layout/lProcess2"/>
    <dgm:cxn modelId="{6D0D8F05-0453-4BE4-99B3-AFB5A0923786}" type="presParOf" srcId="{881405A5-9C37-4368-9707-BF81602E0CA7}" destId="{E6813C34-FF57-4BFB-94A7-DF4CFAEE2627}" srcOrd="5" destOrd="0" presId="urn:microsoft.com/office/officeart/2005/8/layout/lProcess2"/>
    <dgm:cxn modelId="{D077E2F0-B3BE-45F0-8E2C-C466CD9AC312}" type="presParOf" srcId="{881405A5-9C37-4368-9707-BF81602E0CA7}" destId="{3D2FBF15-CA73-403C-B8A8-E924F566C272}" srcOrd="6" destOrd="0" presId="urn:microsoft.com/office/officeart/2005/8/layout/lProcess2"/>
    <dgm:cxn modelId="{560865A6-8605-4C25-96B9-A26EAE07212C}" type="presParOf" srcId="{3D2FBF15-CA73-403C-B8A8-E924F566C272}" destId="{85589E35-EDC4-4828-AF7D-7FD3BA5990D7}" srcOrd="0" destOrd="0" presId="urn:microsoft.com/office/officeart/2005/8/layout/lProcess2"/>
    <dgm:cxn modelId="{0DAB9046-108D-4F8D-98ED-69830B3D7F6B}" type="presParOf" srcId="{3D2FBF15-CA73-403C-B8A8-E924F566C272}" destId="{A7378F97-A3BD-44F5-9DD6-911D064A177A}" srcOrd="1" destOrd="0" presId="urn:microsoft.com/office/officeart/2005/8/layout/lProcess2"/>
    <dgm:cxn modelId="{DF3E82FF-85FE-487F-AA5B-D3405B378F4A}" type="presParOf" srcId="{3D2FBF15-CA73-403C-B8A8-E924F566C272}" destId="{6B31C396-7168-44AA-973A-A4DF4DDD0905}" srcOrd="2" destOrd="0" presId="urn:microsoft.com/office/officeart/2005/8/layout/lProcess2"/>
    <dgm:cxn modelId="{D2616EF0-8BD3-4E4F-AE71-B1829C1F2165}" type="presParOf" srcId="{6B31C396-7168-44AA-973A-A4DF4DDD0905}" destId="{346BBE03-E266-4739-8F6E-76F1243667A5}" srcOrd="0" destOrd="0" presId="urn:microsoft.com/office/officeart/2005/8/layout/lProcess2"/>
    <dgm:cxn modelId="{3537ADB6-347C-4116-BEED-39A00E60637B}" type="presParOf" srcId="{346BBE03-E266-4739-8F6E-76F1243667A5}" destId="{AF8AF728-1240-42BC-A108-D48920CAB642}" srcOrd="0" destOrd="0" presId="urn:microsoft.com/office/officeart/2005/8/layout/lProcess2"/>
    <dgm:cxn modelId="{A6EF87AD-F450-4303-89D5-B38BA3F29E84}" type="presParOf" srcId="{346BBE03-E266-4739-8F6E-76F1243667A5}" destId="{E45D6144-319E-46FD-B614-6B264F457E2C}" srcOrd="1" destOrd="0" presId="urn:microsoft.com/office/officeart/2005/8/layout/lProcess2"/>
    <dgm:cxn modelId="{5DB6B160-CF3C-454A-9F1A-7953868A12CF}" type="presParOf" srcId="{346BBE03-E266-4739-8F6E-76F1243667A5}" destId="{83E4E08B-5291-4DD7-8D8A-04EDC971F7B0}" srcOrd="2" destOrd="0" presId="urn:microsoft.com/office/officeart/2005/8/layout/lProcess2"/>
    <dgm:cxn modelId="{B2B7DD41-C748-4D3D-B55B-7CADB183A98E}" type="presParOf" srcId="{346BBE03-E266-4739-8F6E-76F1243667A5}" destId="{E915F9EA-1E8A-4C5B-B9CF-F5ACEB7338EC}" srcOrd="3" destOrd="0" presId="urn:microsoft.com/office/officeart/2005/8/layout/lProcess2"/>
    <dgm:cxn modelId="{97DF86A6-C62A-4A43-BF7C-A62FB000F633}" type="presParOf" srcId="{346BBE03-E266-4739-8F6E-76F1243667A5}" destId="{F9118AF7-0D94-4B90-A4AC-98F53DDABCDD}"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56CEE-9C29-446F-9B5D-D6292DAE9449}">
      <dsp:nvSpPr>
        <dsp:cNvPr id="0" name=""/>
        <dsp:cNvSpPr/>
      </dsp:nvSpPr>
      <dsp:spPr>
        <a:xfrm>
          <a:off x="1892" y="0"/>
          <a:ext cx="1856989" cy="3435845"/>
        </a:xfrm>
        <a:prstGeom prst="roundRect">
          <a:avLst>
            <a:gd name="adj" fmla="val 10000"/>
          </a:avLst>
        </a:prstGeom>
        <a:solidFill>
          <a:schemeClr val="tx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solidFill>
                <a:srgbClr val="003399"/>
              </a:solidFill>
            </a:rPr>
            <a:t>Nuclear Data</a:t>
          </a:r>
        </a:p>
      </dsp:txBody>
      <dsp:txXfrm>
        <a:off x="1892" y="0"/>
        <a:ext cx="1856989" cy="1030753"/>
      </dsp:txXfrm>
    </dsp:sp>
    <dsp:sp modelId="{5FCD1374-0444-4E6D-BDB7-58AC0D5506F8}">
      <dsp:nvSpPr>
        <dsp:cNvPr id="0" name=""/>
        <dsp:cNvSpPr/>
      </dsp:nvSpPr>
      <dsp:spPr>
        <a:xfrm>
          <a:off x="216025" y="800191"/>
          <a:ext cx="1485591" cy="67179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a:t>Data Development</a:t>
          </a:r>
        </a:p>
      </dsp:txBody>
      <dsp:txXfrm>
        <a:off x="235701" y="819867"/>
        <a:ext cx="1446239" cy="632446"/>
      </dsp:txXfrm>
    </dsp:sp>
    <dsp:sp modelId="{76DB303A-D032-4FDF-99DB-0BC3DFEBB72C}">
      <dsp:nvSpPr>
        <dsp:cNvPr id="0" name=""/>
        <dsp:cNvSpPr/>
      </dsp:nvSpPr>
      <dsp:spPr>
        <a:xfrm>
          <a:off x="216025" y="1686505"/>
          <a:ext cx="1485591" cy="640879"/>
        </a:xfrm>
        <a:prstGeom prst="roundRect">
          <a:avLst>
            <a:gd name="adj" fmla="val 10000"/>
          </a:avLst>
        </a:prstGeom>
        <a:solidFill>
          <a:schemeClr val="accent4">
            <a:hueOff val="-557010"/>
            <a:satOff val="2057"/>
            <a:lumOff val="-1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a:t>Data Services</a:t>
          </a:r>
        </a:p>
      </dsp:txBody>
      <dsp:txXfrm>
        <a:off x="234796" y="1705276"/>
        <a:ext cx="1448049" cy="603337"/>
      </dsp:txXfrm>
    </dsp:sp>
    <dsp:sp modelId="{ADE4E3C8-2B5A-48F7-9758-AEAEB7DF5AD2}">
      <dsp:nvSpPr>
        <dsp:cNvPr id="0" name=""/>
        <dsp:cNvSpPr/>
      </dsp:nvSpPr>
      <dsp:spPr>
        <a:xfrm>
          <a:off x="144019" y="2531752"/>
          <a:ext cx="1595614" cy="552893"/>
        </a:xfrm>
        <a:prstGeom prst="roundRect">
          <a:avLst>
            <a:gd name="adj" fmla="val 10000"/>
          </a:avLst>
        </a:prstGeom>
        <a:solidFill>
          <a:schemeClr val="accent4">
            <a:hueOff val="-1114021"/>
            <a:satOff val="4114"/>
            <a:lumOff val="-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a:t>Atomic &amp; Molecular Data</a:t>
          </a:r>
        </a:p>
      </dsp:txBody>
      <dsp:txXfrm>
        <a:off x="160213" y="2547946"/>
        <a:ext cx="1563226" cy="520505"/>
      </dsp:txXfrm>
    </dsp:sp>
    <dsp:sp modelId="{1BD6921C-C726-41C5-934C-AF76E3EA118A}">
      <dsp:nvSpPr>
        <dsp:cNvPr id="0" name=""/>
        <dsp:cNvSpPr/>
      </dsp:nvSpPr>
      <dsp:spPr>
        <a:xfrm>
          <a:off x="1998156" y="0"/>
          <a:ext cx="1856989" cy="3435845"/>
        </a:xfrm>
        <a:prstGeom prst="roundRect">
          <a:avLst>
            <a:gd name="adj" fmla="val 10000"/>
          </a:avLst>
        </a:prstGeom>
        <a:solidFill>
          <a:schemeClr val="tx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dirty="0">
              <a:solidFill>
                <a:srgbClr val="003399"/>
              </a:solidFill>
            </a:rPr>
            <a:t>Physics</a:t>
          </a:r>
        </a:p>
      </dsp:txBody>
      <dsp:txXfrm>
        <a:off x="1998156" y="0"/>
        <a:ext cx="1856989" cy="1030753"/>
      </dsp:txXfrm>
    </dsp:sp>
    <dsp:sp modelId="{5B642728-D3B1-42B1-A7DB-0B12D0F15715}">
      <dsp:nvSpPr>
        <dsp:cNvPr id="0" name=""/>
        <dsp:cNvSpPr/>
      </dsp:nvSpPr>
      <dsp:spPr>
        <a:xfrm>
          <a:off x="2061643" y="768398"/>
          <a:ext cx="1682774" cy="675005"/>
        </a:xfrm>
        <a:prstGeom prst="roundRect">
          <a:avLst>
            <a:gd name="adj" fmla="val 10000"/>
          </a:avLst>
        </a:prstGeom>
        <a:solidFill>
          <a:schemeClr val="accent4">
            <a:hueOff val="-1671031"/>
            <a:satOff val="6172"/>
            <a:lumOff val="-5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Accelerator &amp;  Research Reactor  Applications</a:t>
          </a:r>
        </a:p>
      </dsp:txBody>
      <dsp:txXfrm>
        <a:off x="2081413" y="788168"/>
        <a:ext cx="1643234" cy="635465"/>
      </dsp:txXfrm>
    </dsp:sp>
    <dsp:sp modelId="{0C33B32E-25B0-4B96-B6EC-43CA240BDF79}">
      <dsp:nvSpPr>
        <dsp:cNvPr id="0" name=""/>
        <dsp:cNvSpPr/>
      </dsp:nvSpPr>
      <dsp:spPr>
        <a:xfrm>
          <a:off x="2088235" y="1548749"/>
          <a:ext cx="1635532" cy="675005"/>
        </a:xfrm>
        <a:prstGeom prst="roundRect">
          <a:avLst>
            <a:gd name="adj" fmla="val 10000"/>
          </a:avLst>
        </a:prstGeom>
        <a:solidFill>
          <a:schemeClr val="accent4">
            <a:hueOff val="-2228042"/>
            <a:satOff val="8229"/>
            <a:lumOff val="-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Nuclear Instrumentation</a:t>
          </a:r>
          <a:endParaRPr lang="en-GB" sz="1400" kern="1200" dirty="0"/>
        </a:p>
      </dsp:txBody>
      <dsp:txXfrm>
        <a:off x="2108005" y="1568519"/>
        <a:ext cx="1595992" cy="635465"/>
      </dsp:txXfrm>
    </dsp:sp>
    <dsp:sp modelId="{16FCED6F-528D-4117-8D13-E28B5269313E}">
      <dsp:nvSpPr>
        <dsp:cNvPr id="0" name=""/>
        <dsp:cNvSpPr/>
      </dsp:nvSpPr>
      <dsp:spPr>
        <a:xfrm>
          <a:off x="2160234" y="2387144"/>
          <a:ext cx="1485591" cy="675005"/>
        </a:xfrm>
        <a:prstGeom prst="roundRect">
          <a:avLst>
            <a:gd name="adj" fmla="val 10000"/>
          </a:avLst>
        </a:prstGeom>
        <a:solidFill>
          <a:schemeClr val="accent4">
            <a:hueOff val="-2785052"/>
            <a:satOff val="10286"/>
            <a:lumOff val="-8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a:t>Nuclear Fusion</a:t>
          </a:r>
        </a:p>
      </dsp:txBody>
      <dsp:txXfrm>
        <a:off x="2180004" y="2406914"/>
        <a:ext cx="1446051" cy="635465"/>
      </dsp:txXfrm>
    </dsp:sp>
    <dsp:sp modelId="{90808450-67E3-4EFA-A3E6-E193FCF4575C}">
      <dsp:nvSpPr>
        <dsp:cNvPr id="0" name=""/>
        <dsp:cNvSpPr/>
      </dsp:nvSpPr>
      <dsp:spPr>
        <a:xfrm>
          <a:off x="3994420" y="0"/>
          <a:ext cx="1856989" cy="3435845"/>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effectLst/>
            </a:rPr>
            <a:t>Radiochemistry &amp;  Radiation Technology</a:t>
          </a:r>
        </a:p>
      </dsp:txBody>
      <dsp:txXfrm>
        <a:off x="3994420" y="0"/>
        <a:ext cx="1856989" cy="1030753"/>
      </dsp:txXfrm>
    </dsp:sp>
    <dsp:sp modelId="{9344E6B4-CF57-4988-A684-65BBC856874A}">
      <dsp:nvSpPr>
        <dsp:cNvPr id="0" name=""/>
        <dsp:cNvSpPr/>
      </dsp:nvSpPr>
      <dsp:spPr>
        <a:xfrm>
          <a:off x="4032451" y="967677"/>
          <a:ext cx="1773618" cy="583181"/>
        </a:xfrm>
        <a:prstGeom prst="roundRect">
          <a:avLst>
            <a:gd name="adj" fmla="val 10000"/>
          </a:avLst>
        </a:prstGeom>
        <a:solidFill>
          <a:schemeClr val="accent4">
            <a:hueOff val="-3342062"/>
            <a:satOff val="12343"/>
            <a:lumOff val="-1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bg1"/>
              </a:solidFill>
            </a:rPr>
            <a:t>Medical Radioisotope production, Radiopharmaceuticals</a:t>
          </a:r>
        </a:p>
      </dsp:txBody>
      <dsp:txXfrm>
        <a:off x="4049532" y="984758"/>
        <a:ext cx="1739456" cy="549019"/>
      </dsp:txXfrm>
    </dsp:sp>
    <dsp:sp modelId="{2F661360-0524-417A-AB54-CEF259032C13}">
      <dsp:nvSpPr>
        <dsp:cNvPr id="0" name=""/>
        <dsp:cNvSpPr/>
      </dsp:nvSpPr>
      <dsp:spPr>
        <a:xfrm>
          <a:off x="4157196" y="1634473"/>
          <a:ext cx="1531437" cy="375427"/>
        </a:xfrm>
        <a:prstGeom prst="roundRect">
          <a:avLst>
            <a:gd name="adj" fmla="val 10000"/>
          </a:avLst>
        </a:prstGeom>
        <a:solidFill>
          <a:schemeClr val="accent4">
            <a:hueOff val="-3899072"/>
            <a:satOff val="14400"/>
            <a:lumOff val="-11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bg1"/>
              </a:solidFill>
            </a:rPr>
            <a:t>Radiotracers, NCS &amp; NDT in industry</a:t>
          </a:r>
        </a:p>
      </dsp:txBody>
      <dsp:txXfrm>
        <a:off x="4168192" y="1645469"/>
        <a:ext cx="1509445" cy="353435"/>
      </dsp:txXfrm>
    </dsp:sp>
    <dsp:sp modelId="{F1A0B89E-5514-461A-89DC-5419DA9BCBE4}">
      <dsp:nvSpPr>
        <dsp:cNvPr id="0" name=""/>
        <dsp:cNvSpPr/>
      </dsp:nvSpPr>
      <dsp:spPr>
        <a:xfrm>
          <a:off x="4157196" y="2772121"/>
          <a:ext cx="1531437" cy="375427"/>
        </a:xfrm>
        <a:prstGeom prst="roundRect">
          <a:avLst>
            <a:gd name="adj" fmla="val 10000"/>
          </a:avLst>
        </a:prstGeom>
        <a:solidFill>
          <a:schemeClr val="accent4">
            <a:hueOff val="-4456083"/>
            <a:satOff val="16457"/>
            <a:lumOff val="-1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bg1"/>
              </a:solidFill>
            </a:rPr>
            <a:t>Terrestrial Environment</a:t>
          </a:r>
        </a:p>
      </dsp:txBody>
      <dsp:txXfrm>
        <a:off x="4168192" y="2783117"/>
        <a:ext cx="1509445" cy="353435"/>
      </dsp:txXfrm>
    </dsp:sp>
    <dsp:sp modelId="{1BBEA714-5152-421C-A7B2-ED2810C7D577}">
      <dsp:nvSpPr>
        <dsp:cNvPr id="0" name=""/>
        <dsp:cNvSpPr/>
      </dsp:nvSpPr>
      <dsp:spPr>
        <a:xfrm>
          <a:off x="4203042" y="2139700"/>
          <a:ext cx="1485591" cy="536102"/>
        </a:xfrm>
        <a:prstGeom prst="roundRect">
          <a:avLst>
            <a:gd name="adj" fmla="val 10000"/>
          </a:avLst>
        </a:prstGeom>
        <a:solidFill>
          <a:schemeClr val="accent4">
            <a:hueOff val="-5013093"/>
            <a:satOff val="18515"/>
            <a:lumOff val="-15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Radiation technology applications</a:t>
          </a:r>
        </a:p>
      </dsp:txBody>
      <dsp:txXfrm>
        <a:off x="4218744" y="2155402"/>
        <a:ext cx="1454187" cy="504698"/>
      </dsp:txXfrm>
    </dsp:sp>
    <dsp:sp modelId="{85589E35-EDC4-4828-AF7D-7FD3BA5990D7}">
      <dsp:nvSpPr>
        <dsp:cNvPr id="0" name=""/>
        <dsp:cNvSpPr/>
      </dsp:nvSpPr>
      <dsp:spPr>
        <a:xfrm>
          <a:off x="5992577" y="0"/>
          <a:ext cx="1856989" cy="3435845"/>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kern="1200"/>
        </a:p>
        <a:p>
          <a:pPr marL="0" lvl="0" indent="0" algn="ctr" defTabSz="889000">
            <a:lnSpc>
              <a:spcPct val="90000"/>
            </a:lnSpc>
            <a:spcBef>
              <a:spcPct val="0"/>
            </a:spcBef>
            <a:spcAft>
              <a:spcPct val="35000"/>
            </a:spcAft>
            <a:buNone/>
          </a:pPr>
          <a:r>
            <a:rPr lang="en-GB" sz="2000" kern="1200"/>
            <a:t>Isotope Hydrology</a:t>
          </a:r>
          <a:r>
            <a:rPr lang="en-GB" sz="2700" kern="1200"/>
            <a:t>	</a:t>
          </a:r>
        </a:p>
      </dsp:txBody>
      <dsp:txXfrm>
        <a:off x="5992577" y="0"/>
        <a:ext cx="1856989" cy="1030753"/>
      </dsp:txXfrm>
    </dsp:sp>
    <dsp:sp modelId="{AF8AF728-1240-42BC-A108-D48920CAB642}">
      <dsp:nvSpPr>
        <dsp:cNvPr id="0" name=""/>
        <dsp:cNvSpPr/>
      </dsp:nvSpPr>
      <dsp:spPr>
        <a:xfrm>
          <a:off x="6192695" y="1122520"/>
          <a:ext cx="1485591" cy="769548"/>
        </a:xfrm>
        <a:prstGeom prst="roundRect">
          <a:avLst>
            <a:gd name="adj" fmla="val 10000"/>
          </a:avLst>
        </a:prstGeom>
        <a:solidFill>
          <a:schemeClr val="accent4">
            <a:hueOff val="-5570103"/>
            <a:satOff val="20572"/>
            <a:lumOff val="-1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a:t>Isotopic methods for groundwater assessment</a:t>
          </a:r>
        </a:p>
      </dsp:txBody>
      <dsp:txXfrm>
        <a:off x="6215234" y="1145059"/>
        <a:ext cx="1440513" cy="724470"/>
      </dsp:txXfrm>
    </dsp:sp>
    <dsp:sp modelId="{83E4E08B-5291-4DD7-8D8A-04EDC971F7B0}">
      <dsp:nvSpPr>
        <dsp:cNvPr id="0" name=""/>
        <dsp:cNvSpPr/>
      </dsp:nvSpPr>
      <dsp:spPr>
        <a:xfrm>
          <a:off x="6192695" y="1992498"/>
          <a:ext cx="1485591" cy="471764"/>
        </a:xfrm>
        <a:prstGeom prst="roundRect">
          <a:avLst>
            <a:gd name="adj" fmla="val 10000"/>
          </a:avLst>
        </a:prstGeom>
        <a:solidFill>
          <a:schemeClr val="accent4">
            <a:hueOff val="-6127114"/>
            <a:satOff val="22629"/>
            <a:lumOff val="-18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Water resource management</a:t>
          </a:r>
        </a:p>
      </dsp:txBody>
      <dsp:txXfrm>
        <a:off x="6206512" y="2006315"/>
        <a:ext cx="1457957" cy="444130"/>
      </dsp:txXfrm>
    </dsp:sp>
    <dsp:sp modelId="{F9118AF7-0D94-4B90-A4AC-98F53DDABCDD}">
      <dsp:nvSpPr>
        <dsp:cNvPr id="0" name=""/>
        <dsp:cNvSpPr/>
      </dsp:nvSpPr>
      <dsp:spPr>
        <a:xfrm>
          <a:off x="6192695" y="2590680"/>
          <a:ext cx="1485591" cy="624376"/>
        </a:xfrm>
        <a:prstGeom prst="roundRect">
          <a:avLst>
            <a:gd name="adj" fmla="val 10000"/>
          </a:avLst>
        </a:prstGeom>
        <a:solidFill>
          <a:schemeClr val="accent4">
            <a:hueOff val="-6684124"/>
            <a:satOff val="24686"/>
            <a:lumOff val="-2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Scenario modelling</a:t>
          </a:r>
          <a:endParaRPr lang="en-GB" sz="1400" kern="1200"/>
        </a:p>
      </dsp:txBody>
      <dsp:txXfrm>
        <a:off x="6210982" y="2608967"/>
        <a:ext cx="1449017" cy="58780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137" cy="512222"/>
          </a:xfrm>
          <a:prstGeom prst="rect">
            <a:avLst/>
          </a:prstGeom>
        </p:spPr>
        <p:txBody>
          <a:bodyPr vert="horz" lIns="94736" tIns="47368" rIns="94736" bIns="47368" rtlCol="0"/>
          <a:lstStyle>
            <a:lvl1pPr algn="l">
              <a:defRPr sz="1200"/>
            </a:lvl1pPr>
          </a:lstStyle>
          <a:p>
            <a:endParaRPr lang="en-GB"/>
          </a:p>
        </p:txBody>
      </p:sp>
      <p:sp>
        <p:nvSpPr>
          <p:cNvPr id="3" name="Date Placeholder 2"/>
          <p:cNvSpPr>
            <a:spLocks noGrp="1"/>
          </p:cNvSpPr>
          <p:nvPr>
            <p:ph type="dt" idx="1"/>
          </p:nvPr>
        </p:nvSpPr>
        <p:spPr>
          <a:xfrm>
            <a:off x="4020507" y="0"/>
            <a:ext cx="3077137" cy="512222"/>
          </a:xfrm>
          <a:prstGeom prst="rect">
            <a:avLst/>
          </a:prstGeom>
        </p:spPr>
        <p:txBody>
          <a:bodyPr vert="horz" lIns="94736" tIns="47368" rIns="94736" bIns="47368" rtlCol="0"/>
          <a:lstStyle>
            <a:lvl1pPr algn="r">
              <a:defRPr sz="1200"/>
            </a:lvl1pPr>
          </a:lstStyle>
          <a:p>
            <a:fld id="{5E945880-6D3B-45FB-851F-AFC0D1D23A0C}" type="datetimeFigureOut">
              <a:rPr lang="en-GB" smtClean="0"/>
              <a:t>2025-11-23</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36" tIns="47368" rIns="94736" bIns="47368" rtlCol="0" anchor="ctr"/>
          <a:lstStyle/>
          <a:p>
            <a:endParaRPr lang="en-GB"/>
          </a:p>
        </p:txBody>
      </p:sp>
      <p:sp>
        <p:nvSpPr>
          <p:cNvPr id="5" name="Notes Placeholder 4"/>
          <p:cNvSpPr>
            <a:spLocks noGrp="1"/>
          </p:cNvSpPr>
          <p:nvPr>
            <p:ph type="body" sz="quarter" idx="3"/>
          </p:nvPr>
        </p:nvSpPr>
        <p:spPr>
          <a:xfrm>
            <a:off x="709602" y="4862017"/>
            <a:ext cx="5680103" cy="4605085"/>
          </a:xfrm>
          <a:prstGeom prst="rect">
            <a:avLst/>
          </a:prstGeom>
        </p:spPr>
        <p:txBody>
          <a:bodyPr vert="horz" lIns="94736" tIns="47368" rIns="94736" bIns="473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0755"/>
            <a:ext cx="3077137" cy="512222"/>
          </a:xfrm>
          <a:prstGeom prst="rect">
            <a:avLst/>
          </a:prstGeom>
        </p:spPr>
        <p:txBody>
          <a:bodyPr vert="horz" lIns="94736" tIns="47368" rIns="94736" bIns="47368" rtlCol="0" anchor="b"/>
          <a:lstStyle>
            <a:lvl1pPr algn="l">
              <a:defRPr sz="1200"/>
            </a:lvl1pPr>
          </a:lstStyle>
          <a:p>
            <a:endParaRPr lang="en-GB"/>
          </a:p>
        </p:txBody>
      </p:sp>
      <p:sp>
        <p:nvSpPr>
          <p:cNvPr id="7" name="Slide Number Placeholder 6"/>
          <p:cNvSpPr>
            <a:spLocks noGrp="1"/>
          </p:cNvSpPr>
          <p:nvPr>
            <p:ph type="sldNum" sz="quarter" idx="5"/>
          </p:nvPr>
        </p:nvSpPr>
        <p:spPr>
          <a:xfrm>
            <a:off x="4020507" y="9720755"/>
            <a:ext cx="3077137" cy="512222"/>
          </a:xfrm>
          <a:prstGeom prst="rect">
            <a:avLst/>
          </a:prstGeom>
        </p:spPr>
        <p:txBody>
          <a:bodyPr vert="horz" lIns="94736" tIns="47368" rIns="94736" bIns="47368" rtlCol="0" anchor="b"/>
          <a:lstStyle>
            <a:lvl1pPr algn="r">
              <a:defRPr sz="1200"/>
            </a:lvl1pPr>
          </a:lstStyle>
          <a:p>
            <a:fld id="{5750A1E1-C8D9-4447-9192-37BA973CD27A}" type="slidenum">
              <a:rPr lang="en-GB" smtClean="0"/>
              <a:t>‹#›</a:t>
            </a:fld>
            <a:endParaRPr lang="en-GB"/>
          </a:p>
        </p:txBody>
      </p:sp>
    </p:spTree>
    <p:extLst>
      <p:ext uri="{BB962C8B-B14F-4D97-AF65-F5344CB8AC3E}">
        <p14:creationId xmlns:p14="http://schemas.microsoft.com/office/powerpoint/2010/main" val="400854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1</a:t>
            </a:fld>
            <a:endParaRPr lang="en-GB"/>
          </a:p>
        </p:txBody>
      </p:sp>
    </p:spTree>
    <p:extLst>
      <p:ext uri="{BB962C8B-B14F-4D97-AF65-F5344CB8AC3E}">
        <p14:creationId xmlns:p14="http://schemas.microsoft.com/office/powerpoint/2010/main" val="872101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5750A1E1-C8D9-4447-9192-37BA973CD27A}" type="slidenum">
              <a:rPr lang="en-GB" smtClean="0"/>
              <a:t>21</a:t>
            </a:fld>
            <a:endParaRPr lang="en-GB"/>
          </a:p>
        </p:txBody>
      </p:sp>
    </p:spTree>
    <p:extLst>
      <p:ext uri="{BB962C8B-B14F-4D97-AF65-F5344CB8AC3E}">
        <p14:creationId xmlns:p14="http://schemas.microsoft.com/office/powerpoint/2010/main" val="494952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5750A1E1-C8D9-4447-9192-37BA973CD27A}" type="slidenum">
              <a:rPr lang="en-GB" smtClean="0"/>
              <a:t>22</a:t>
            </a:fld>
            <a:endParaRPr lang="en-GB"/>
          </a:p>
        </p:txBody>
      </p:sp>
    </p:spTree>
    <p:extLst>
      <p:ext uri="{BB962C8B-B14F-4D97-AF65-F5344CB8AC3E}">
        <p14:creationId xmlns:p14="http://schemas.microsoft.com/office/powerpoint/2010/main" val="2100973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0A1E1-C8D9-4447-9192-37BA973CD27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4528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B6627-56C2-A23D-462A-C1ECFE807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F37E3-8ADC-47F6-923F-DF2B1EAF2E6A}"/>
              </a:ext>
            </a:extLst>
          </p:cNvPr>
          <p:cNvSpPr>
            <a:spLocks noGrp="1" noRot="1" noChangeAspect="1"/>
          </p:cNvSpPr>
          <p:nvPr>
            <p:ph type="sldImg"/>
          </p:nvPr>
        </p:nvSpPr>
        <p:spPr>
          <a:xfrm>
            <a:off x="920750" y="742950"/>
            <a:ext cx="4953000" cy="3714750"/>
          </a:xfrm>
        </p:spPr>
      </p:sp>
      <p:sp>
        <p:nvSpPr>
          <p:cNvPr id="3" name="Notes Placeholder 2">
            <a:extLst>
              <a:ext uri="{FF2B5EF4-FFF2-40B4-BE49-F238E27FC236}">
                <a16:creationId xmlns:a16="http://schemas.microsoft.com/office/drawing/2014/main" id="{8B328943-8580-A570-E2A1-48D357DADF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2B3164-900D-F2F4-ACF1-4A8422E9FD9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0A1E1-C8D9-4447-9192-37BA973CD27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6878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2"/>
          <p:cNvSpPr>
            <a:spLocks noGrp="1"/>
          </p:cNvSpPr>
          <p:nvPr>
            <p:ph type="body" idx="3"/>
          </p:nvPr>
        </p:nvSpPr>
        <p:spPr>
          <a:xfrm>
            <a:off x="86469" y="355600"/>
            <a:ext cx="6624736" cy="8323645"/>
          </a:xfrm>
        </p:spPr>
        <p:txBody>
          <a:bodyPr/>
          <a:lstStyle/>
          <a:p>
            <a:r>
              <a:rPr lang="en-GB" dirty="0"/>
              <a:t>A special emphasis has been placed on the development and capacity building in filed of radiation monitoring techniques using backpack spectrometers and unmanned aerial vehicles.</a:t>
            </a:r>
          </a:p>
          <a:p>
            <a:r>
              <a:rPr lang="en-GB" dirty="0"/>
              <a:t>Thanks to the project with Fukushima Prefecture in 2012-2020, NSIL has become a leader in this field at the IAEA and provides MSs with expertise under TC projects as well as in co-organizing specific TM and WS.</a:t>
            </a:r>
          </a:p>
        </p:txBody>
      </p:sp>
      <p:sp>
        <p:nvSpPr>
          <p:cNvPr id="2" name="Slide Image Placeholder 1"/>
          <p:cNvSpPr>
            <a:spLocks noGrp="1" noRot="1" noChangeAspect="1"/>
          </p:cNvSpPr>
          <p:nvPr>
            <p:ph type="sldImg"/>
          </p:nvPr>
        </p:nvSpPr>
        <p:spPr>
          <a:xfrm>
            <a:off x="633413" y="641350"/>
            <a:ext cx="3132137" cy="2347913"/>
          </a:xfrm>
        </p:spPr>
      </p:sp>
      <p:sp>
        <p:nvSpPr>
          <p:cNvPr id="6" name="Rectangle 5"/>
          <p:cNvSpPr/>
          <p:nvPr/>
        </p:nvSpPr>
        <p:spPr>
          <a:xfrm>
            <a:off x="4311935" y="642027"/>
            <a:ext cx="2399270" cy="600164"/>
          </a:xfrm>
          <a:prstGeom prst="rect">
            <a:avLst/>
          </a:prstGeom>
        </p:spPr>
        <p:txBody>
          <a:bodyPr wrap="square">
            <a:spAutoFit/>
          </a:bodyPr>
          <a:lstStyle/>
          <a:p>
            <a:r>
              <a:rPr lang="en-US" sz="1100" b="1" dirty="0">
                <a:latin typeface="Times New Roman" panose="02020603050405020304" pitchFamily="18" charset="0"/>
                <a:cs typeface="Times New Roman" panose="02020603050405020304" pitchFamily="18" charset="0"/>
              </a:rPr>
              <a:t>Trainee Notes:</a:t>
            </a:r>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(leave blank for this page – trainees may take their own notes in this space)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7592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8740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0A1E1-C8D9-4447-9192-37BA973CD27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1640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0A1E1-C8D9-4447-9192-37BA973CD27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803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a:t>
            </a:r>
          </a:p>
        </p:txBody>
      </p:sp>
      <p:sp>
        <p:nvSpPr>
          <p:cNvPr id="4" name="Slide Number Placeholder 3"/>
          <p:cNvSpPr>
            <a:spLocks noGrp="1"/>
          </p:cNvSpPr>
          <p:nvPr>
            <p:ph type="sldNum" sz="quarter" idx="10"/>
          </p:nvPr>
        </p:nvSpPr>
        <p:spPr/>
        <p:txBody>
          <a:bodyPr/>
          <a:lstStyle/>
          <a:p>
            <a:fld id="{5750A1E1-C8D9-4447-9192-37BA973CD27A}" type="slidenum">
              <a:rPr lang="en-GB" smtClean="0"/>
              <a:t>40</a:t>
            </a:fld>
            <a:endParaRPr lang="en-GB"/>
          </a:p>
        </p:txBody>
      </p:sp>
    </p:spTree>
    <p:extLst>
      <p:ext uri="{BB962C8B-B14F-4D97-AF65-F5344CB8AC3E}">
        <p14:creationId xmlns:p14="http://schemas.microsoft.com/office/powerpoint/2010/main" val="244916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018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cs typeface="Arial" charset="0"/>
              </a:defRPr>
            </a:lvl1pPr>
            <a:lvl2pPr marL="742818" indent="-285700" eaLnBrk="0" hangingPunct="0">
              <a:defRPr sz="1400">
                <a:solidFill>
                  <a:schemeClr val="tx1"/>
                </a:solidFill>
                <a:latin typeface="Arial" charset="0"/>
                <a:cs typeface="Arial" charset="0"/>
              </a:defRPr>
            </a:lvl2pPr>
            <a:lvl3pPr marL="1142799" indent="-228560" eaLnBrk="0" hangingPunct="0">
              <a:defRPr sz="1400">
                <a:solidFill>
                  <a:schemeClr val="tx1"/>
                </a:solidFill>
                <a:latin typeface="Arial" charset="0"/>
                <a:cs typeface="Arial" charset="0"/>
              </a:defRPr>
            </a:lvl3pPr>
            <a:lvl4pPr marL="1599917" indent="-228560" eaLnBrk="0" hangingPunct="0">
              <a:defRPr sz="1400">
                <a:solidFill>
                  <a:schemeClr val="tx1"/>
                </a:solidFill>
                <a:latin typeface="Arial" charset="0"/>
                <a:cs typeface="Arial" charset="0"/>
              </a:defRPr>
            </a:lvl4pPr>
            <a:lvl5pPr marL="2057037" indent="-228560" eaLnBrk="0" hangingPunct="0">
              <a:defRPr sz="1400">
                <a:solidFill>
                  <a:schemeClr val="tx1"/>
                </a:solidFill>
                <a:latin typeface="Arial" charset="0"/>
                <a:cs typeface="Arial" charset="0"/>
              </a:defRPr>
            </a:lvl5pPr>
            <a:lvl6pPr marL="2514157" indent="-228560" eaLnBrk="0" fontAlgn="base" hangingPunct="0">
              <a:spcBef>
                <a:spcPct val="0"/>
              </a:spcBef>
              <a:spcAft>
                <a:spcPct val="0"/>
              </a:spcAft>
              <a:defRPr sz="1400">
                <a:solidFill>
                  <a:schemeClr val="tx1"/>
                </a:solidFill>
                <a:latin typeface="Arial" charset="0"/>
                <a:cs typeface="Arial" charset="0"/>
              </a:defRPr>
            </a:lvl6pPr>
            <a:lvl7pPr marL="2971275" indent="-228560" eaLnBrk="0" fontAlgn="base" hangingPunct="0">
              <a:spcBef>
                <a:spcPct val="0"/>
              </a:spcBef>
              <a:spcAft>
                <a:spcPct val="0"/>
              </a:spcAft>
              <a:defRPr sz="1400">
                <a:solidFill>
                  <a:schemeClr val="tx1"/>
                </a:solidFill>
                <a:latin typeface="Arial" charset="0"/>
                <a:cs typeface="Arial" charset="0"/>
              </a:defRPr>
            </a:lvl7pPr>
            <a:lvl8pPr marL="3428395" indent="-228560" eaLnBrk="0" fontAlgn="base" hangingPunct="0">
              <a:spcBef>
                <a:spcPct val="0"/>
              </a:spcBef>
              <a:spcAft>
                <a:spcPct val="0"/>
              </a:spcAft>
              <a:defRPr sz="1400">
                <a:solidFill>
                  <a:schemeClr val="tx1"/>
                </a:solidFill>
                <a:latin typeface="Arial" charset="0"/>
                <a:cs typeface="Arial" charset="0"/>
              </a:defRPr>
            </a:lvl8pPr>
            <a:lvl9pPr marL="3885514" indent="-22856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GB" sz="1200"/>
              <a:t>PACT </a:t>
            </a:r>
          </a:p>
        </p:txBody>
      </p:sp>
      <p:sp>
        <p:nvSpPr>
          <p:cNvPr id="5018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cs typeface="Arial" charset="0"/>
              </a:defRPr>
            </a:lvl1pPr>
            <a:lvl2pPr marL="742818" indent="-285700" eaLnBrk="0" hangingPunct="0">
              <a:defRPr sz="1400">
                <a:solidFill>
                  <a:schemeClr val="tx1"/>
                </a:solidFill>
                <a:latin typeface="Arial" charset="0"/>
                <a:cs typeface="Arial" charset="0"/>
              </a:defRPr>
            </a:lvl2pPr>
            <a:lvl3pPr marL="1142799" indent="-228560" eaLnBrk="0" hangingPunct="0">
              <a:defRPr sz="1400">
                <a:solidFill>
                  <a:schemeClr val="tx1"/>
                </a:solidFill>
                <a:latin typeface="Arial" charset="0"/>
                <a:cs typeface="Arial" charset="0"/>
              </a:defRPr>
            </a:lvl3pPr>
            <a:lvl4pPr marL="1599917" indent="-228560" eaLnBrk="0" hangingPunct="0">
              <a:defRPr sz="1400">
                <a:solidFill>
                  <a:schemeClr val="tx1"/>
                </a:solidFill>
                <a:latin typeface="Arial" charset="0"/>
                <a:cs typeface="Arial" charset="0"/>
              </a:defRPr>
            </a:lvl4pPr>
            <a:lvl5pPr marL="2057037" indent="-228560" eaLnBrk="0" hangingPunct="0">
              <a:defRPr sz="1400">
                <a:solidFill>
                  <a:schemeClr val="tx1"/>
                </a:solidFill>
                <a:latin typeface="Arial" charset="0"/>
                <a:cs typeface="Arial" charset="0"/>
              </a:defRPr>
            </a:lvl5pPr>
            <a:lvl6pPr marL="2514157" indent="-228560" eaLnBrk="0" fontAlgn="base" hangingPunct="0">
              <a:spcBef>
                <a:spcPct val="0"/>
              </a:spcBef>
              <a:spcAft>
                <a:spcPct val="0"/>
              </a:spcAft>
              <a:defRPr sz="1400">
                <a:solidFill>
                  <a:schemeClr val="tx1"/>
                </a:solidFill>
                <a:latin typeface="Arial" charset="0"/>
                <a:cs typeface="Arial" charset="0"/>
              </a:defRPr>
            </a:lvl6pPr>
            <a:lvl7pPr marL="2971275" indent="-228560" eaLnBrk="0" fontAlgn="base" hangingPunct="0">
              <a:spcBef>
                <a:spcPct val="0"/>
              </a:spcBef>
              <a:spcAft>
                <a:spcPct val="0"/>
              </a:spcAft>
              <a:defRPr sz="1400">
                <a:solidFill>
                  <a:schemeClr val="tx1"/>
                </a:solidFill>
                <a:latin typeface="Arial" charset="0"/>
                <a:cs typeface="Arial" charset="0"/>
              </a:defRPr>
            </a:lvl7pPr>
            <a:lvl8pPr marL="3428395" indent="-228560" eaLnBrk="0" fontAlgn="base" hangingPunct="0">
              <a:spcBef>
                <a:spcPct val="0"/>
              </a:spcBef>
              <a:spcAft>
                <a:spcPct val="0"/>
              </a:spcAft>
              <a:defRPr sz="1400">
                <a:solidFill>
                  <a:schemeClr val="tx1"/>
                </a:solidFill>
                <a:latin typeface="Arial" charset="0"/>
                <a:cs typeface="Arial" charset="0"/>
              </a:defRPr>
            </a:lvl8pPr>
            <a:lvl9pPr marL="3885514" indent="-22856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GB" sz="1200"/>
              <a:t>June 2010</a:t>
            </a:r>
          </a:p>
        </p:txBody>
      </p:sp>
      <p:sp>
        <p:nvSpPr>
          <p:cNvPr id="5018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cs typeface="Arial" charset="0"/>
              </a:defRPr>
            </a:lvl1pPr>
            <a:lvl2pPr marL="742818" indent="-285700" eaLnBrk="0" hangingPunct="0">
              <a:defRPr sz="1400">
                <a:solidFill>
                  <a:schemeClr val="tx1"/>
                </a:solidFill>
                <a:latin typeface="Arial" charset="0"/>
                <a:cs typeface="Arial" charset="0"/>
              </a:defRPr>
            </a:lvl2pPr>
            <a:lvl3pPr marL="1142799" indent="-228560" eaLnBrk="0" hangingPunct="0">
              <a:defRPr sz="1400">
                <a:solidFill>
                  <a:schemeClr val="tx1"/>
                </a:solidFill>
                <a:latin typeface="Arial" charset="0"/>
                <a:cs typeface="Arial" charset="0"/>
              </a:defRPr>
            </a:lvl3pPr>
            <a:lvl4pPr marL="1599917" indent="-228560" eaLnBrk="0" hangingPunct="0">
              <a:defRPr sz="1400">
                <a:solidFill>
                  <a:schemeClr val="tx1"/>
                </a:solidFill>
                <a:latin typeface="Arial" charset="0"/>
                <a:cs typeface="Arial" charset="0"/>
              </a:defRPr>
            </a:lvl4pPr>
            <a:lvl5pPr marL="2057037" indent="-228560" eaLnBrk="0" hangingPunct="0">
              <a:defRPr sz="1400">
                <a:solidFill>
                  <a:schemeClr val="tx1"/>
                </a:solidFill>
                <a:latin typeface="Arial" charset="0"/>
                <a:cs typeface="Arial" charset="0"/>
              </a:defRPr>
            </a:lvl5pPr>
            <a:lvl6pPr marL="2514157" indent="-228560" eaLnBrk="0" fontAlgn="base" hangingPunct="0">
              <a:spcBef>
                <a:spcPct val="0"/>
              </a:spcBef>
              <a:spcAft>
                <a:spcPct val="0"/>
              </a:spcAft>
              <a:defRPr sz="1400">
                <a:solidFill>
                  <a:schemeClr val="tx1"/>
                </a:solidFill>
                <a:latin typeface="Arial" charset="0"/>
                <a:cs typeface="Arial" charset="0"/>
              </a:defRPr>
            </a:lvl6pPr>
            <a:lvl7pPr marL="2971275" indent="-228560" eaLnBrk="0" fontAlgn="base" hangingPunct="0">
              <a:spcBef>
                <a:spcPct val="0"/>
              </a:spcBef>
              <a:spcAft>
                <a:spcPct val="0"/>
              </a:spcAft>
              <a:defRPr sz="1400">
                <a:solidFill>
                  <a:schemeClr val="tx1"/>
                </a:solidFill>
                <a:latin typeface="Arial" charset="0"/>
                <a:cs typeface="Arial" charset="0"/>
              </a:defRPr>
            </a:lvl7pPr>
            <a:lvl8pPr marL="3428395" indent="-228560" eaLnBrk="0" fontAlgn="base" hangingPunct="0">
              <a:spcBef>
                <a:spcPct val="0"/>
              </a:spcBef>
              <a:spcAft>
                <a:spcPct val="0"/>
              </a:spcAft>
              <a:defRPr sz="1400">
                <a:solidFill>
                  <a:schemeClr val="tx1"/>
                </a:solidFill>
                <a:latin typeface="Arial" charset="0"/>
                <a:cs typeface="Arial" charset="0"/>
              </a:defRPr>
            </a:lvl8pPr>
            <a:lvl9pPr marL="3885514" indent="-22856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GB" sz="1200"/>
              <a:t>IAEA / PACT</a:t>
            </a:r>
          </a:p>
        </p:txBody>
      </p:sp>
      <p:sp>
        <p:nvSpPr>
          <p:cNvPr id="5018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cs typeface="Arial" charset="0"/>
              </a:defRPr>
            </a:lvl1pPr>
            <a:lvl2pPr marL="742818" indent="-285700" eaLnBrk="0" hangingPunct="0">
              <a:defRPr sz="1400">
                <a:solidFill>
                  <a:schemeClr val="tx1"/>
                </a:solidFill>
                <a:latin typeface="Arial" charset="0"/>
                <a:cs typeface="Arial" charset="0"/>
              </a:defRPr>
            </a:lvl2pPr>
            <a:lvl3pPr marL="1142799" indent="-228560" eaLnBrk="0" hangingPunct="0">
              <a:defRPr sz="1400">
                <a:solidFill>
                  <a:schemeClr val="tx1"/>
                </a:solidFill>
                <a:latin typeface="Arial" charset="0"/>
                <a:cs typeface="Arial" charset="0"/>
              </a:defRPr>
            </a:lvl3pPr>
            <a:lvl4pPr marL="1599917" indent="-228560" eaLnBrk="0" hangingPunct="0">
              <a:defRPr sz="1400">
                <a:solidFill>
                  <a:schemeClr val="tx1"/>
                </a:solidFill>
                <a:latin typeface="Arial" charset="0"/>
                <a:cs typeface="Arial" charset="0"/>
              </a:defRPr>
            </a:lvl4pPr>
            <a:lvl5pPr marL="2057037" indent="-228560" eaLnBrk="0" hangingPunct="0">
              <a:defRPr sz="1400">
                <a:solidFill>
                  <a:schemeClr val="tx1"/>
                </a:solidFill>
                <a:latin typeface="Arial" charset="0"/>
                <a:cs typeface="Arial" charset="0"/>
              </a:defRPr>
            </a:lvl5pPr>
            <a:lvl6pPr marL="2514157" indent="-228560" eaLnBrk="0" fontAlgn="base" hangingPunct="0">
              <a:spcBef>
                <a:spcPct val="0"/>
              </a:spcBef>
              <a:spcAft>
                <a:spcPct val="0"/>
              </a:spcAft>
              <a:defRPr sz="1400">
                <a:solidFill>
                  <a:schemeClr val="tx1"/>
                </a:solidFill>
                <a:latin typeface="Arial" charset="0"/>
                <a:cs typeface="Arial" charset="0"/>
              </a:defRPr>
            </a:lvl6pPr>
            <a:lvl7pPr marL="2971275" indent="-228560" eaLnBrk="0" fontAlgn="base" hangingPunct="0">
              <a:spcBef>
                <a:spcPct val="0"/>
              </a:spcBef>
              <a:spcAft>
                <a:spcPct val="0"/>
              </a:spcAft>
              <a:defRPr sz="1400">
                <a:solidFill>
                  <a:schemeClr val="tx1"/>
                </a:solidFill>
                <a:latin typeface="Arial" charset="0"/>
                <a:cs typeface="Arial" charset="0"/>
              </a:defRPr>
            </a:lvl7pPr>
            <a:lvl8pPr marL="3428395" indent="-228560" eaLnBrk="0" fontAlgn="base" hangingPunct="0">
              <a:spcBef>
                <a:spcPct val="0"/>
              </a:spcBef>
              <a:spcAft>
                <a:spcPct val="0"/>
              </a:spcAft>
              <a:defRPr sz="1400">
                <a:solidFill>
                  <a:schemeClr val="tx1"/>
                </a:solidFill>
                <a:latin typeface="Arial" charset="0"/>
                <a:cs typeface="Arial" charset="0"/>
              </a:defRPr>
            </a:lvl8pPr>
            <a:lvl9pPr marL="3885514" indent="-228560" eaLnBrk="0" fontAlgn="base" hangingPunct="0">
              <a:spcBef>
                <a:spcPct val="0"/>
              </a:spcBef>
              <a:spcAft>
                <a:spcPct val="0"/>
              </a:spcAft>
              <a:defRPr sz="1400">
                <a:solidFill>
                  <a:schemeClr val="tx1"/>
                </a:solidFill>
                <a:latin typeface="Arial" charset="0"/>
                <a:cs typeface="Arial" charset="0"/>
              </a:defRPr>
            </a:lvl9pPr>
          </a:lstStyle>
          <a:p>
            <a:pPr eaLnBrk="1" hangingPunct="1"/>
            <a:fld id="{7F74D0B9-A737-48DB-AA48-148B69091F01}" type="slidenum">
              <a:rPr lang="en-GB" sz="1200"/>
              <a:pPr eaLnBrk="1" hangingPunct="1"/>
              <a:t>2</a:t>
            </a:fld>
            <a:endParaRPr lang="en-GB" sz="1200"/>
          </a:p>
        </p:txBody>
      </p:sp>
    </p:spTree>
    <p:extLst>
      <p:ext uri="{BB962C8B-B14F-4D97-AF65-F5344CB8AC3E}">
        <p14:creationId xmlns:p14="http://schemas.microsoft.com/office/powerpoint/2010/main" val="217845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0A1E1-C8D9-4447-9192-37BA973CD27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876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41101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34B1681-500D-5990-8990-03737FB016FC}"/>
              </a:ext>
            </a:extLst>
          </p:cNvPr>
          <p:cNvSpPr>
            <a:spLocks noGrp="1" noRot="1" noChangeAspect="1" noChangeArrowheads="1" noTextEdit="1"/>
          </p:cNvSpPr>
          <p:nvPr>
            <p:ph type="sldImg"/>
          </p:nvPr>
        </p:nvSpPr>
        <p:spPr bwMode="auto">
          <a:xfrm>
            <a:off x="3074988" y="493713"/>
            <a:ext cx="3289300" cy="2466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CFE2A296-4431-B60E-A45B-7F31850073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17412" name="Slide Number Placeholder 3">
            <a:extLst>
              <a:ext uri="{FF2B5EF4-FFF2-40B4-BE49-F238E27FC236}">
                <a16:creationId xmlns:a16="http://schemas.microsoft.com/office/drawing/2014/main" id="{F3CCA56B-2FE6-DDEF-BBBD-2E9C0CCD52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74713">
              <a:defRPr>
                <a:solidFill>
                  <a:schemeClr val="tx1"/>
                </a:solidFill>
                <a:latin typeface="Arial" panose="020B0604020202020204" pitchFamily="34" charset="0"/>
              </a:defRPr>
            </a:lvl1pPr>
            <a:lvl2pPr marL="742950" indent="-285750" defTabSz="874713">
              <a:defRPr>
                <a:solidFill>
                  <a:schemeClr val="tx1"/>
                </a:solidFill>
                <a:latin typeface="Arial" panose="020B0604020202020204" pitchFamily="34" charset="0"/>
              </a:defRPr>
            </a:lvl2pPr>
            <a:lvl3pPr marL="1143000" indent="-228600" defTabSz="874713">
              <a:defRPr>
                <a:solidFill>
                  <a:schemeClr val="tx1"/>
                </a:solidFill>
                <a:latin typeface="Arial" panose="020B0604020202020204" pitchFamily="34" charset="0"/>
              </a:defRPr>
            </a:lvl3pPr>
            <a:lvl4pPr marL="1600200" indent="-228600" defTabSz="874713">
              <a:defRPr>
                <a:solidFill>
                  <a:schemeClr val="tx1"/>
                </a:solidFill>
                <a:latin typeface="Arial" panose="020B0604020202020204" pitchFamily="34" charset="0"/>
              </a:defRPr>
            </a:lvl4pPr>
            <a:lvl5pPr marL="2057400" indent="-228600" defTabSz="874713">
              <a:defRPr>
                <a:solidFill>
                  <a:schemeClr val="tx1"/>
                </a:solidFill>
                <a:latin typeface="Arial" panose="020B0604020202020204" pitchFamily="34" charset="0"/>
              </a:defRPr>
            </a:lvl5pPr>
            <a:lvl6pPr marL="2514600" indent="-228600" defTabSz="874713" fontAlgn="base">
              <a:spcBef>
                <a:spcPct val="0"/>
              </a:spcBef>
              <a:spcAft>
                <a:spcPct val="0"/>
              </a:spcAft>
              <a:defRPr>
                <a:solidFill>
                  <a:schemeClr val="tx1"/>
                </a:solidFill>
                <a:latin typeface="Arial" panose="020B0604020202020204" pitchFamily="34" charset="0"/>
              </a:defRPr>
            </a:lvl6pPr>
            <a:lvl7pPr marL="2971800" indent="-228600" defTabSz="874713" fontAlgn="base">
              <a:spcBef>
                <a:spcPct val="0"/>
              </a:spcBef>
              <a:spcAft>
                <a:spcPct val="0"/>
              </a:spcAft>
              <a:defRPr>
                <a:solidFill>
                  <a:schemeClr val="tx1"/>
                </a:solidFill>
                <a:latin typeface="Arial" panose="020B0604020202020204" pitchFamily="34" charset="0"/>
              </a:defRPr>
            </a:lvl7pPr>
            <a:lvl8pPr marL="3429000" indent="-228600" defTabSz="874713" fontAlgn="base">
              <a:spcBef>
                <a:spcPct val="0"/>
              </a:spcBef>
              <a:spcAft>
                <a:spcPct val="0"/>
              </a:spcAft>
              <a:defRPr>
                <a:solidFill>
                  <a:schemeClr val="tx1"/>
                </a:solidFill>
                <a:latin typeface="Arial" panose="020B0604020202020204" pitchFamily="34" charset="0"/>
              </a:defRPr>
            </a:lvl8pPr>
            <a:lvl9pPr marL="3886200" indent="-228600" defTabSz="87471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9C0C69D-8BC8-47B3-BFDD-E233B801A399}" type="slidenum">
              <a:rPr lang="en-GB" altLang="en-US">
                <a:solidFill>
                  <a:srgbClr val="000000"/>
                </a:solidFill>
                <a:latin typeface="Calibri" panose="020F0502020204030204" pitchFamily="34" charset="0"/>
              </a:rPr>
              <a:pPr fontAlgn="base">
                <a:spcBef>
                  <a:spcPct val="0"/>
                </a:spcBef>
                <a:spcAft>
                  <a:spcPct val="0"/>
                </a:spcAft>
              </a:pPr>
              <a:t>18</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a:extLst>
              <a:ext uri="{FF2B5EF4-FFF2-40B4-BE49-F238E27FC236}">
                <a16:creationId xmlns:a16="http://schemas.microsoft.com/office/drawing/2014/main" id="{7A29E46E-EF97-9944-990A-4B8636D4BC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Zástupný symbol pro poznámky 2">
            <a:extLst>
              <a:ext uri="{FF2B5EF4-FFF2-40B4-BE49-F238E27FC236}">
                <a16:creationId xmlns:a16="http://schemas.microsoft.com/office/drawing/2014/main" id="{0E62030C-12C7-9388-23F2-E008D86E39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32772" name="Zástupný symbol pro číslo snímku 3">
            <a:extLst>
              <a:ext uri="{FF2B5EF4-FFF2-40B4-BE49-F238E27FC236}">
                <a16:creationId xmlns:a16="http://schemas.microsoft.com/office/drawing/2014/main" id="{2AC1BE55-A0A2-3A56-2D34-19D9FA0161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41D0DAD-53B2-474E-81A9-CE20BA970175}" type="slidenum">
              <a:rPr lang="en-GB" altLang="en-US">
                <a:latin typeface="Calibri" panose="020F0502020204030204" pitchFamily="34" charset="0"/>
              </a:rPr>
              <a:pPr fontAlgn="base">
                <a:spcBef>
                  <a:spcPct val="0"/>
                </a:spcBef>
                <a:spcAft>
                  <a:spcPct val="0"/>
                </a:spcAft>
              </a:pPr>
              <a:t>19</a:t>
            </a:fld>
            <a:endParaRPr lang="en-GB"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0A1E1-C8D9-4447-9192-37BA973CD27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1959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23527" y="1772816"/>
            <a:ext cx="8568953" cy="1080120"/>
          </a:xfrm>
        </p:spPr>
        <p:txBody>
          <a:bodyPr/>
          <a:lstStyle>
            <a:lvl1pPr algn="l">
              <a:defRPr>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323527" y="3573016"/>
            <a:ext cx="8568953" cy="1608584"/>
          </a:xfrm>
        </p:spPr>
        <p:txBody>
          <a:bodyPr>
            <a:normAutofit/>
          </a:bodyPr>
          <a:lstStyle>
            <a:lvl1pPr marL="0" indent="0" algn="l">
              <a:buNone/>
              <a:defRPr sz="2800"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2050" name="Picture 2" descr="\\iaea.org\Secretariat\MTCD\PublishingCurrent\2017\IAEA\17-42841_LOGO_IAEA_update\Design\Presentation_IAEA\IAEA_Logo_E_horizontal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1369" y="260648"/>
            <a:ext cx="2460431" cy="542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93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solidFill>
              </a:defRPr>
            </a:lvl1pPr>
          </a:lstStyle>
          <a:p>
            <a:r>
              <a:rPr lang="en-US"/>
              <a:t>Click to edit Master title style</a:t>
            </a:r>
            <a:endParaRPr lang="en-GB" dirty="0"/>
          </a:p>
        </p:txBody>
      </p:sp>
      <p:sp>
        <p:nvSpPr>
          <p:cNvPr id="3" name="Picture Placeholder 2"/>
          <p:cNvSpPr>
            <a:spLocks noGrp="1"/>
          </p:cNvSpPr>
          <p:nvPr>
            <p:ph type="pic" idx="1"/>
          </p:nvPr>
        </p:nvSpPr>
        <p:spPr>
          <a:xfrm>
            <a:off x="1792288" y="1124743"/>
            <a:ext cx="5486400" cy="36028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677190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34856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hite Background">
    <p:bg>
      <p:bgPr>
        <a:solidFill>
          <a:schemeClr val="bg1"/>
        </a:solidFill>
        <a:effectLst/>
      </p:bgPr>
    </p:bg>
    <p:spTree>
      <p:nvGrpSpPr>
        <p:cNvPr id="1" name=""/>
        <p:cNvGrpSpPr/>
        <p:nvPr/>
      </p:nvGrpSpPr>
      <p:grpSpPr>
        <a:xfrm>
          <a:off x="0" y="0"/>
          <a:ext cx="0" cy="0"/>
          <a:chOff x="0" y="0"/>
          <a:chExt cx="0" cy="0"/>
        </a:xfrm>
      </p:grpSpPr>
      <p:sp>
        <p:nvSpPr>
          <p:cNvPr id="2" name="Rettangolo 5">
            <a:extLst>
              <a:ext uri="{FF2B5EF4-FFF2-40B4-BE49-F238E27FC236}">
                <a16:creationId xmlns:a16="http://schemas.microsoft.com/office/drawing/2014/main" id="{8FF5DAE1-C78C-F1A5-89B5-4AEB6A33D5F3}"/>
              </a:ext>
            </a:extLst>
          </p:cNvPr>
          <p:cNvSpPr>
            <a:spLocks noGrp="1" noRot="1" noMove="1" noResize="1" noEditPoints="1" noAdjustHandles="1" noChangeArrowheads="1" noChangeShapeType="1"/>
          </p:cNvSpPr>
          <p:nvPr userDrawn="1"/>
        </p:nvSpPr>
        <p:spPr>
          <a:xfrm>
            <a:off x="0" y="390256"/>
            <a:ext cx="228600" cy="7064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3" name="Title 29">
            <a:extLst>
              <a:ext uri="{FF2B5EF4-FFF2-40B4-BE49-F238E27FC236}">
                <a16:creationId xmlns:a16="http://schemas.microsoft.com/office/drawing/2014/main" id="{32B3E05E-4415-0F2A-10EE-FB44E47C7577}"/>
              </a:ext>
            </a:extLst>
          </p:cNvPr>
          <p:cNvSpPr>
            <a:spLocks noGrp="1" noRot="1" noMove="1" noResize="1" noEditPoints="1" noAdjustHandles="1" noChangeArrowheads="1" noChangeShapeType="1"/>
          </p:cNvSpPr>
          <p:nvPr>
            <p:ph type="title" hasCustomPrompt="1"/>
          </p:nvPr>
        </p:nvSpPr>
        <p:spPr>
          <a:xfrm>
            <a:off x="629240" y="267991"/>
            <a:ext cx="7881714" cy="997196"/>
          </a:xfrm>
          <a:prstGeom prst="rect">
            <a:avLst/>
          </a:prstGeom>
        </p:spPr>
        <p:txBody>
          <a:bodyPr wrap="square" lIns="0" tIns="0" rIns="0" bIns="0" anchor="ctr" anchorCtr="0">
            <a:normAutofit/>
          </a:bodyPr>
          <a:lstStyle>
            <a:lvl1pPr>
              <a:defRPr sz="2700" b="1">
                <a:solidFill>
                  <a:srgbClr val="333233"/>
                </a:solidFill>
                <a:latin typeface="Roboto" panose="02000000000000000000" pitchFamily="2" charset="0"/>
                <a:ea typeface="Roboto" panose="02000000000000000000" pitchFamily="2" charset="0"/>
                <a:cs typeface="Roboto" panose="02000000000000000000" pitchFamily="2" charset="0"/>
              </a:defRPr>
            </a:lvl1pPr>
          </a:lstStyle>
          <a:p>
            <a:r>
              <a:rPr lang="en-GB" noProof="0" dirty="0"/>
              <a:t>Title Here</a:t>
            </a:r>
          </a:p>
        </p:txBody>
      </p:sp>
      <p:sp>
        <p:nvSpPr>
          <p:cNvPr id="4" name="Text Placeholder 15">
            <a:extLst>
              <a:ext uri="{FF2B5EF4-FFF2-40B4-BE49-F238E27FC236}">
                <a16:creationId xmlns:a16="http://schemas.microsoft.com/office/drawing/2014/main" id="{49119A3F-83F1-EAC9-7C72-72FB5DAAC33B}"/>
              </a:ext>
            </a:extLst>
          </p:cNvPr>
          <p:cNvSpPr>
            <a:spLocks noGrp="1" noRot="1" noMove="1" noResize="1" noEditPoints="1" noAdjustHandles="1" noChangeArrowheads="1" noChangeShapeType="1"/>
          </p:cNvSpPr>
          <p:nvPr>
            <p:ph type="body" sz="quarter" idx="24" hasCustomPrompt="1"/>
          </p:nvPr>
        </p:nvSpPr>
        <p:spPr>
          <a:xfrm>
            <a:off x="622139" y="1588624"/>
            <a:ext cx="7911296" cy="425233"/>
          </a:xfrm>
          <a:prstGeom prst="rect">
            <a:avLst/>
          </a:prstGeom>
        </p:spPr>
        <p:txBody>
          <a:bodyPr lIns="0" tIns="0" rIns="0" bIns="0"/>
          <a:lstStyle>
            <a:lvl1pPr marL="0" indent="0">
              <a:spcBef>
                <a:spcPts val="600"/>
              </a:spcBef>
              <a:buFont typeface="Arial" panose="020B0604020202020204" pitchFamily="34" charset="0"/>
              <a:buNone/>
              <a:defRPr sz="2100" b="1" i="0">
                <a:solidFill>
                  <a:srgbClr val="333233"/>
                </a:solidFill>
                <a:latin typeface="Roboto" panose="02000000000000000000" pitchFamily="2" charset="0"/>
                <a:ea typeface="Roboto" panose="02000000000000000000" pitchFamily="2" charset="0"/>
                <a:cs typeface="Roboto" panose="02000000000000000000" pitchFamily="2" charset="0"/>
              </a:defRPr>
            </a:lvl1pPr>
            <a:lvl2pPr marL="342900" indent="0">
              <a:spcBef>
                <a:spcPts val="600"/>
              </a:spcBef>
              <a:buFont typeface="Arial" panose="020B0604020202020204" pitchFamily="34" charset="0"/>
              <a:buNone/>
              <a:defRPr sz="1500" b="0" i="0">
                <a:solidFill>
                  <a:srgbClr val="333233"/>
                </a:solidFill>
                <a:latin typeface="Roboto" panose="02000000000000000000" pitchFamily="2" charset="0"/>
                <a:ea typeface="Roboto" panose="02000000000000000000" pitchFamily="2" charset="0"/>
                <a:cs typeface="Roboto" panose="02000000000000000000" pitchFamily="2" charset="0"/>
              </a:defRPr>
            </a:lvl2pPr>
            <a:lvl3pPr marL="685800" indent="0">
              <a:spcBef>
                <a:spcPts val="600"/>
              </a:spcBef>
              <a:buFont typeface="Arial" panose="020B0604020202020204" pitchFamily="34" charset="0"/>
              <a:buNone/>
              <a:defRPr sz="1500" b="0" i="0">
                <a:solidFill>
                  <a:srgbClr val="333233"/>
                </a:solidFill>
                <a:latin typeface="Roboto" panose="02000000000000000000" pitchFamily="2" charset="0"/>
                <a:ea typeface="Roboto" panose="02000000000000000000" pitchFamily="2" charset="0"/>
                <a:cs typeface="Roboto" panose="02000000000000000000" pitchFamily="2" charset="0"/>
              </a:defRPr>
            </a:lvl3pPr>
            <a:lvl4pPr marL="1028700" indent="0">
              <a:spcBef>
                <a:spcPts val="600"/>
              </a:spcBef>
              <a:buFont typeface="Arial" panose="020B0604020202020204" pitchFamily="34" charset="0"/>
              <a:buNone/>
              <a:defRPr sz="1500" b="0" i="0">
                <a:solidFill>
                  <a:srgbClr val="333233"/>
                </a:solidFill>
                <a:latin typeface="Roboto" panose="02000000000000000000" pitchFamily="2" charset="0"/>
                <a:ea typeface="Roboto" panose="02000000000000000000" pitchFamily="2" charset="0"/>
                <a:cs typeface="Roboto" panose="02000000000000000000" pitchFamily="2" charset="0"/>
              </a:defRPr>
            </a:lvl4pPr>
            <a:lvl5pPr marL="1371600" indent="0">
              <a:spcBef>
                <a:spcPts val="600"/>
              </a:spcBef>
              <a:buFont typeface="Arial" panose="020B0604020202020204" pitchFamily="34" charset="0"/>
              <a:buNone/>
              <a:defRPr sz="1500" b="0" i="0">
                <a:solidFill>
                  <a:srgbClr val="333233"/>
                </a:solidFill>
                <a:latin typeface="Roboto" panose="02000000000000000000" pitchFamily="2" charset="0"/>
                <a:ea typeface="Roboto" panose="02000000000000000000" pitchFamily="2" charset="0"/>
                <a:cs typeface="Roboto" panose="02000000000000000000" pitchFamily="2" charset="0"/>
              </a:defRPr>
            </a:lvl5pPr>
            <a:lvl6pPr marL="1714500" indent="0">
              <a:spcBef>
                <a:spcPts val="600"/>
              </a:spcBef>
              <a:buFont typeface="Arial" panose="020B0604020202020204" pitchFamily="34" charset="0"/>
              <a:buNone/>
              <a:defRPr sz="1500">
                <a:solidFill>
                  <a:srgbClr val="333233"/>
                </a:solidFill>
                <a:latin typeface="Roboto" panose="02000000000000000000" pitchFamily="2" charset="0"/>
                <a:ea typeface="Roboto" panose="02000000000000000000" pitchFamily="2" charset="0"/>
                <a:cs typeface="Roboto" panose="02000000000000000000" pitchFamily="2" charset="0"/>
              </a:defRPr>
            </a:lvl6pPr>
            <a:lvl7pPr marL="2057400" indent="0">
              <a:spcBef>
                <a:spcPts val="600"/>
              </a:spcBef>
              <a:buFont typeface="Arial" panose="020B0604020202020204" pitchFamily="34" charset="0"/>
              <a:buNone/>
              <a:defRPr sz="1500">
                <a:solidFill>
                  <a:srgbClr val="333233"/>
                </a:solidFill>
                <a:latin typeface="Roboto" panose="02000000000000000000" pitchFamily="2" charset="0"/>
                <a:ea typeface="Roboto" panose="02000000000000000000" pitchFamily="2" charset="0"/>
                <a:cs typeface="Roboto" panose="02000000000000000000" pitchFamily="2" charset="0"/>
              </a:defRPr>
            </a:lvl7pPr>
            <a:lvl8pPr marL="2400300" indent="0">
              <a:spcBef>
                <a:spcPts val="600"/>
              </a:spcBef>
              <a:buFont typeface="Arial" panose="020B0604020202020204" pitchFamily="34" charset="0"/>
              <a:buNone/>
              <a:defRPr sz="1500">
                <a:solidFill>
                  <a:srgbClr val="333233"/>
                </a:solidFill>
                <a:latin typeface="Roboto" panose="02000000000000000000" pitchFamily="2" charset="0"/>
                <a:ea typeface="Roboto" panose="02000000000000000000" pitchFamily="2" charset="0"/>
                <a:cs typeface="Roboto" panose="02000000000000000000" pitchFamily="2" charset="0"/>
              </a:defRPr>
            </a:lvl8pPr>
            <a:lvl9pPr marL="2914650" indent="0">
              <a:spcBef>
                <a:spcPts val="600"/>
              </a:spcBef>
              <a:buNone/>
              <a:defRPr sz="1500">
                <a:solidFill>
                  <a:srgbClr val="333233"/>
                </a:solidFill>
                <a:latin typeface="Roboto" panose="02000000000000000000" pitchFamily="2" charset="0"/>
                <a:ea typeface="Roboto" panose="02000000000000000000" pitchFamily="2" charset="0"/>
                <a:cs typeface="Roboto" panose="02000000000000000000" pitchFamily="2" charset="0"/>
              </a:defRPr>
            </a:lvl9pPr>
          </a:lstStyle>
          <a:p>
            <a:pPr lvl="0"/>
            <a:r>
              <a:rPr lang="en-GB" noProof="0" dirty="0"/>
              <a:t>Subtitle</a:t>
            </a:r>
          </a:p>
        </p:txBody>
      </p:sp>
      <p:sp>
        <p:nvSpPr>
          <p:cNvPr id="6" name="Text Placeholder 15">
            <a:extLst>
              <a:ext uri="{FF2B5EF4-FFF2-40B4-BE49-F238E27FC236}">
                <a16:creationId xmlns:a16="http://schemas.microsoft.com/office/drawing/2014/main" id="{A28177DD-0DB1-2A38-0380-7D483B4DE80D}"/>
              </a:ext>
            </a:extLst>
          </p:cNvPr>
          <p:cNvSpPr>
            <a:spLocks noGrp="1" noRot="1" noMove="1" noResize="1" noEditPoints="1" noAdjustHandles="1" noChangeArrowheads="1" noChangeShapeType="1"/>
          </p:cNvSpPr>
          <p:nvPr>
            <p:ph type="body" sz="quarter" idx="25" hasCustomPrompt="1"/>
          </p:nvPr>
        </p:nvSpPr>
        <p:spPr>
          <a:xfrm>
            <a:off x="622139" y="2220685"/>
            <a:ext cx="7911296" cy="3897086"/>
          </a:xfrm>
          <a:prstGeom prst="rect">
            <a:avLst/>
          </a:prstGeom>
        </p:spPr>
        <p:txBody>
          <a:bodyPr lIns="0" tIns="0" rIns="0" bIns="0"/>
          <a:lstStyle>
            <a:lvl1pPr marL="0" indent="0">
              <a:lnSpc>
                <a:spcPct val="120000"/>
              </a:lnSpc>
              <a:spcBef>
                <a:spcPts val="900"/>
              </a:spcBef>
              <a:buFont typeface="Arial" panose="020B0604020202020204" pitchFamily="34" charset="0"/>
              <a:buNone/>
              <a:defRPr sz="1500" b="0" i="0">
                <a:solidFill>
                  <a:srgbClr val="333233"/>
                </a:solidFill>
                <a:latin typeface="Roboto" panose="02000000000000000000" pitchFamily="2" charset="0"/>
                <a:ea typeface="Roboto" panose="02000000000000000000" pitchFamily="2" charset="0"/>
                <a:cs typeface="Roboto" panose="02000000000000000000" pitchFamily="2" charset="0"/>
              </a:defRPr>
            </a:lvl1pPr>
            <a:lvl2pPr marL="342900" indent="0">
              <a:lnSpc>
                <a:spcPct val="120000"/>
              </a:lnSpc>
              <a:spcBef>
                <a:spcPts val="900"/>
              </a:spcBef>
              <a:buFont typeface="Arial" panose="020B0604020202020204" pitchFamily="34" charset="0"/>
              <a:buNone/>
              <a:defRPr sz="1500" b="0" i="0">
                <a:solidFill>
                  <a:srgbClr val="333233"/>
                </a:solidFill>
                <a:latin typeface="Roboto" panose="02000000000000000000" pitchFamily="2" charset="0"/>
                <a:ea typeface="Roboto" panose="02000000000000000000" pitchFamily="2" charset="0"/>
                <a:cs typeface="Roboto" panose="02000000000000000000" pitchFamily="2" charset="0"/>
              </a:defRPr>
            </a:lvl2pPr>
            <a:lvl3pPr marL="685800" indent="0">
              <a:lnSpc>
                <a:spcPct val="120000"/>
              </a:lnSpc>
              <a:spcBef>
                <a:spcPts val="900"/>
              </a:spcBef>
              <a:buFont typeface="Arial" panose="020B0604020202020204" pitchFamily="34" charset="0"/>
              <a:buNone/>
              <a:defRPr sz="1500" b="0" i="0">
                <a:solidFill>
                  <a:srgbClr val="333233"/>
                </a:solidFill>
                <a:latin typeface="Roboto" panose="02000000000000000000" pitchFamily="2" charset="0"/>
                <a:ea typeface="Roboto" panose="02000000000000000000" pitchFamily="2" charset="0"/>
                <a:cs typeface="Roboto" panose="02000000000000000000" pitchFamily="2" charset="0"/>
              </a:defRPr>
            </a:lvl3pPr>
            <a:lvl4pPr marL="1028700" indent="0">
              <a:lnSpc>
                <a:spcPct val="120000"/>
              </a:lnSpc>
              <a:spcBef>
                <a:spcPts val="900"/>
              </a:spcBef>
              <a:buFont typeface="Arial" panose="020B0604020202020204" pitchFamily="34" charset="0"/>
              <a:buNone/>
              <a:defRPr sz="1500" b="0" i="0">
                <a:solidFill>
                  <a:srgbClr val="333233"/>
                </a:solidFill>
                <a:latin typeface="Roboto" panose="02000000000000000000" pitchFamily="2" charset="0"/>
                <a:ea typeface="Roboto" panose="02000000000000000000" pitchFamily="2" charset="0"/>
                <a:cs typeface="Roboto" panose="02000000000000000000" pitchFamily="2" charset="0"/>
              </a:defRPr>
            </a:lvl4pPr>
            <a:lvl5pPr marL="1371600" indent="0">
              <a:lnSpc>
                <a:spcPct val="120000"/>
              </a:lnSpc>
              <a:spcBef>
                <a:spcPts val="900"/>
              </a:spcBef>
              <a:buFont typeface="Arial" panose="020B0604020202020204" pitchFamily="34" charset="0"/>
              <a:buNone/>
              <a:defRPr sz="1500" b="0" i="0">
                <a:solidFill>
                  <a:srgbClr val="333233"/>
                </a:solidFill>
                <a:latin typeface="Roboto" panose="02000000000000000000" pitchFamily="2" charset="0"/>
                <a:ea typeface="Roboto" panose="02000000000000000000" pitchFamily="2" charset="0"/>
                <a:cs typeface="Roboto" panose="02000000000000000000" pitchFamily="2" charset="0"/>
              </a:defRPr>
            </a:lvl5pPr>
            <a:lvl6pPr marL="1714500" indent="0">
              <a:lnSpc>
                <a:spcPct val="120000"/>
              </a:lnSpc>
              <a:spcBef>
                <a:spcPts val="900"/>
              </a:spcBef>
              <a:buFont typeface="Arial" panose="020B0604020202020204" pitchFamily="34" charset="0"/>
              <a:buNone/>
              <a:defRPr sz="1500">
                <a:solidFill>
                  <a:srgbClr val="333233"/>
                </a:solidFill>
                <a:latin typeface="Roboto" panose="02000000000000000000" pitchFamily="2" charset="0"/>
                <a:ea typeface="Roboto" panose="02000000000000000000" pitchFamily="2" charset="0"/>
                <a:cs typeface="Roboto" panose="02000000000000000000" pitchFamily="2" charset="0"/>
              </a:defRPr>
            </a:lvl6pPr>
            <a:lvl7pPr marL="2057400" indent="0">
              <a:lnSpc>
                <a:spcPct val="120000"/>
              </a:lnSpc>
              <a:spcBef>
                <a:spcPts val="900"/>
              </a:spcBef>
              <a:buFont typeface="Arial" panose="020B0604020202020204" pitchFamily="34" charset="0"/>
              <a:buNone/>
              <a:defRPr sz="1500">
                <a:solidFill>
                  <a:srgbClr val="333233"/>
                </a:solidFill>
                <a:latin typeface="Roboto" panose="02000000000000000000" pitchFamily="2" charset="0"/>
                <a:ea typeface="Roboto" panose="02000000000000000000" pitchFamily="2" charset="0"/>
                <a:cs typeface="Roboto" panose="02000000000000000000" pitchFamily="2" charset="0"/>
              </a:defRPr>
            </a:lvl7pPr>
            <a:lvl8pPr marL="2400300" indent="0">
              <a:lnSpc>
                <a:spcPct val="120000"/>
              </a:lnSpc>
              <a:spcBef>
                <a:spcPts val="900"/>
              </a:spcBef>
              <a:buFont typeface="Arial" panose="020B0604020202020204" pitchFamily="34" charset="0"/>
              <a:buNone/>
              <a:defRPr sz="1500">
                <a:solidFill>
                  <a:srgbClr val="333233"/>
                </a:solidFill>
                <a:latin typeface="Roboto" panose="02000000000000000000" pitchFamily="2" charset="0"/>
                <a:ea typeface="Roboto" panose="02000000000000000000" pitchFamily="2" charset="0"/>
                <a:cs typeface="Roboto" panose="02000000000000000000" pitchFamily="2" charset="0"/>
              </a:defRPr>
            </a:lvl8pPr>
            <a:lvl9pPr marL="2914650" indent="0">
              <a:lnSpc>
                <a:spcPct val="120000"/>
              </a:lnSpc>
              <a:spcBef>
                <a:spcPts val="900"/>
              </a:spcBef>
              <a:buFont typeface="Arial" panose="020B0604020202020204" pitchFamily="34" charset="0"/>
              <a:buNone/>
              <a:defRPr sz="1500">
                <a:solidFill>
                  <a:srgbClr val="333233"/>
                </a:solidFill>
                <a:latin typeface="Roboto" panose="02000000000000000000" pitchFamily="2" charset="0"/>
                <a:ea typeface="Roboto" panose="02000000000000000000" pitchFamily="2" charset="0"/>
                <a:cs typeface="Roboto" panose="02000000000000000000" pitchFamily="2" charset="0"/>
              </a:defRPr>
            </a:lvl9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 </a:t>
            </a:r>
            <a:r>
              <a:rPr lang="en-GB" noProof="0" dirty="0" err="1"/>
              <a:t>sed</a:t>
            </a:r>
            <a:r>
              <a:rPr lang="en-GB" noProof="0" dirty="0"/>
              <a:t> do </a:t>
            </a:r>
            <a:r>
              <a:rPr lang="en-GB" noProof="0" dirty="0" err="1"/>
              <a:t>eiusmod</a:t>
            </a:r>
            <a:r>
              <a:rPr lang="en-GB" noProof="0" dirty="0"/>
              <a:t> </a:t>
            </a:r>
            <a:r>
              <a:rPr lang="en-GB" noProof="0" dirty="0" err="1"/>
              <a:t>tempor</a:t>
            </a:r>
            <a:r>
              <a:rPr lang="en-GB" noProof="0" dirty="0"/>
              <a:t> </a:t>
            </a:r>
            <a:r>
              <a:rPr lang="en-GB" noProof="0" dirty="0" err="1"/>
              <a:t>incididunt</a:t>
            </a:r>
            <a:r>
              <a:rPr lang="en-GB" noProof="0" dirty="0"/>
              <a:t> </a:t>
            </a:r>
            <a:r>
              <a:rPr lang="en-GB" noProof="0" dirty="0" err="1"/>
              <a:t>ut</a:t>
            </a:r>
            <a:r>
              <a:rPr lang="en-GB" noProof="0" dirty="0"/>
              <a:t> labore et dolore magna </a:t>
            </a:r>
            <a:r>
              <a:rPr lang="en-GB" noProof="0" dirty="0" err="1"/>
              <a:t>aliqua</a:t>
            </a:r>
            <a:r>
              <a:rPr lang="en-GB" noProof="0" dirty="0"/>
              <a:t>.</a:t>
            </a:r>
          </a:p>
          <a:p>
            <a:pPr lvl="0"/>
            <a:r>
              <a:rPr lang="en-GB" noProof="0" dirty="0"/>
              <a:t>Ut </a:t>
            </a:r>
            <a:r>
              <a:rPr lang="en-GB" noProof="0" dirty="0" err="1"/>
              <a:t>enim</a:t>
            </a:r>
            <a:r>
              <a:rPr lang="en-GB" noProof="0" dirty="0"/>
              <a:t> ad minim </a:t>
            </a:r>
            <a:r>
              <a:rPr lang="en-GB" noProof="0" dirty="0" err="1"/>
              <a:t>veniam</a:t>
            </a:r>
            <a:r>
              <a:rPr lang="en-GB" noProof="0" dirty="0"/>
              <a:t>, </a:t>
            </a:r>
            <a:r>
              <a:rPr lang="en-GB" noProof="0" dirty="0" err="1"/>
              <a:t>quis</a:t>
            </a:r>
            <a:r>
              <a:rPr lang="en-GB" noProof="0" dirty="0"/>
              <a:t> </a:t>
            </a:r>
            <a:r>
              <a:rPr lang="en-GB" noProof="0" dirty="0" err="1"/>
              <a:t>nostrud</a:t>
            </a:r>
            <a:r>
              <a:rPr lang="en-GB" noProof="0" dirty="0"/>
              <a:t> exercitation </a:t>
            </a:r>
            <a:r>
              <a:rPr lang="en-GB" noProof="0" dirty="0" err="1"/>
              <a:t>ullamco</a:t>
            </a:r>
            <a:r>
              <a:rPr lang="en-GB" noProof="0" dirty="0"/>
              <a:t> </a:t>
            </a:r>
            <a:r>
              <a:rPr lang="en-GB" noProof="0" dirty="0" err="1"/>
              <a:t>laboris</a:t>
            </a:r>
            <a:r>
              <a:rPr lang="en-GB" noProof="0" dirty="0"/>
              <a:t> nisi </a:t>
            </a:r>
            <a:r>
              <a:rPr lang="en-GB" noProof="0" dirty="0" err="1"/>
              <a:t>ut</a:t>
            </a:r>
            <a:r>
              <a:rPr lang="en-GB" noProof="0" dirty="0"/>
              <a:t> </a:t>
            </a:r>
            <a:r>
              <a:rPr lang="en-GB" noProof="0" dirty="0" err="1"/>
              <a:t>aliquip</a:t>
            </a:r>
            <a:r>
              <a:rPr lang="en-GB" noProof="0" dirty="0"/>
              <a:t> ex </a:t>
            </a:r>
            <a:r>
              <a:rPr lang="en-GB" noProof="0" dirty="0" err="1"/>
              <a:t>ea</a:t>
            </a:r>
            <a:r>
              <a:rPr lang="en-GB" noProof="0" dirty="0"/>
              <a:t> </a:t>
            </a:r>
            <a:r>
              <a:rPr lang="en-GB" noProof="0" dirty="0" err="1"/>
              <a:t>commodo</a:t>
            </a:r>
            <a:r>
              <a:rPr lang="en-GB" noProof="0" dirty="0"/>
              <a:t> </a:t>
            </a:r>
            <a:r>
              <a:rPr lang="en-GB" noProof="0" dirty="0" err="1"/>
              <a:t>consequat</a:t>
            </a:r>
            <a:r>
              <a:rPr lang="en-GB" noProof="0" dirty="0"/>
              <a:t>. Duis </a:t>
            </a:r>
            <a:r>
              <a:rPr lang="en-GB" noProof="0" dirty="0" err="1"/>
              <a:t>aute</a:t>
            </a:r>
            <a:r>
              <a:rPr lang="en-GB" noProof="0" dirty="0"/>
              <a:t> </a:t>
            </a:r>
            <a:r>
              <a:rPr lang="en-GB" noProof="0" dirty="0" err="1"/>
              <a:t>irure</a:t>
            </a:r>
            <a:r>
              <a:rPr lang="en-GB" noProof="0" dirty="0"/>
              <a:t> </a:t>
            </a:r>
            <a:r>
              <a:rPr lang="en-GB" noProof="0" dirty="0" err="1"/>
              <a:t>dolor</a:t>
            </a:r>
            <a:r>
              <a:rPr lang="en-GB" noProof="0" dirty="0"/>
              <a:t> in </a:t>
            </a:r>
            <a:r>
              <a:rPr lang="en-GB" noProof="0" dirty="0" err="1"/>
              <a:t>reprehenderit</a:t>
            </a:r>
            <a:r>
              <a:rPr lang="en-GB" noProof="0" dirty="0"/>
              <a:t> in </a:t>
            </a:r>
            <a:r>
              <a:rPr lang="en-GB" noProof="0" dirty="0" err="1"/>
              <a:t>voluptate</a:t>
            </a:r>
            <a:r>
              <a:rPr lang="en-GB" noProof="0" dirty="0"/>
              <a:t> </a:t>
            </a:r>
            <a:r>
              <a:rPr lang="en-GB" noProof="0" dirty="0" err="1"/>
              <a:t>velit</a:t>
            </a:r>
            <a:r>
              <a:rPr lang="en-GB" noProof="0" dirty="0"/>
              <a:t> </a:t>
            </a:r>
            <a:r>
              <a:rPr lang="en-GB" noProof="0" dirty="0" err="1"/>
              <a:t>esse</a:t>
            </a:r>
            <a:r>
              <a:rPr lang="en-GB" noProof="0" dirty="0"/>
              <a:t> </a:t>
            </a:r>
            <a:r>
              <a:rPr lang="en-GB" noProof="0" dirty="0" err="1"/>
              <a:t>cillum</a:t>
            </a:r>
            <a:r>
              <a:rPr lang="en-GB" noProof="0" dirty="0"/>
              <a:t> dolore </a:t>
            </a:r>
            <a:r>
              <a:rPr lang="en-GB" noProof="0" dirty="0" err="1"/>
              <a:t>eu</a:t>
            </a:r>
            <a:r>
              <a:rPr lang="en-GB" noProof="0" dirty="0"/>
              <a:t> </a:t>
            </a:r>
            <a:r>
              <a:rPr lang="en-GB" noProof="0" dirty="0" err="1"/>
              <a:t>fugiat</a:t>
            </a:r>
            <a:r>
              <a:rPr lang="en-GB" noProof="0" dirty="0"/>
              <a:t> </a:t>
            </a:r>
            <a:r>
              <a:rPr lang="en-GB" noProof="0" dirty="0" err="1"/>
              <a:t>nulla</a:t>
            </a:r>
            <a:r>
              <a:rPr lang="en-GB" noProof="0" dirty="0"/>
              <a:t> </a:t>
            </a:r>
            <a:r>
              <a:rPr lang="en-GB" noProof="0" dirty="0" err="1"/>
              <a:t>pariatur</a:t>
            </a:r>
            <a:r>
              <a:rPr lang="en-GB" noProof="0" dirty="0"/>
              <a:t>.</a:t>
            </a:r>
          </a:p>
          <a:p>
            <a:pPr lvl="0"/>
            <a:r>
              <a:rPr lang="en-GB" noProof="0" dirty="0" err="1"/>
              <a:t>Excepteur</a:t>
            </a:r>
            <a:r>
              <a:rPr lang="en-GB" noProof="0" dirty="0"/>
              <a:t> </a:t>
            </a:r>
            <a:r>
              <a:rPr lang="en-GB" noProof="0" dirty="0" err="1"/>
              <a:t>sint</a:t>
            </a:r>
            <a:r>
              <a:rPr lang="en-GB" noProof="0" dirty="0"/>
              <a:t> </a:t>
            </a:r>
            <a:r>
              <a:rPr lang="en-GB" noProof="0" dirty="0" err="1"/>
              <a:t>occaecat</a:t>
            </a:r>
            <a:r>
              <a:rPr lang="en-GB" noProof="0" dirty="0"/>
              <a:t> </a:t>
            </a:r>
            <a:r>
              <a:rPr lang="en-GB" noProof="0" dirty="0" err="1"/>
              <a:t>cupidatat</a:t>
            </a:r>
            <a:r>
              <a:rPr lang="en-GB" noProof="0" dirty="0"/>
              <a:t> non </a:t>
            </a:r>
            <a:r>
              <a:rPr lang="en-GB" noProof="0" dirty="0" err="1"/>
              <a:t>proident</a:t>
            </a:r>
            <a:r>
              <a:rPr lang="en-GB" noProof="0" dirty="0"/>
              <a:t>, sunt in culpa qui </a:t>
            </a:r>
            <a:r>
              <a:rPr lang="en-GB" noProof="0" dirty="0" err="1"/>
              <a:t>officia</a:t>
            </a:r>
            <a:r>
              <a:rPr lang="en-GB" noProof="0" dirty="0"/>
              <a:t> </a:t>
            </a:r>
            <a:r>
              <a:rPr lang="en-GB" noProof="0" dirty="0" err="1"/>
              <a:t>deserunt</a:t>
            </a:r>
            <a:r>
              <a:rPr lang="en-GB" noProof="0" dirty="0"/>
              <a:t> </a:t>
            </a:r>
            <a:r>
              <a:rPr lang="en-GB" noProof="0" dirty="0" err="1"/>
              <a:t>mollit</a:t>
            </a:r>
            <a:r>
              <a:rPr lang="en-GB" noProof="0" dirty="0"/>
              <a:t> </a:t>
            </a:r>
            <a:r>
              <a:rPr lang="en-GB" noProof="0" dirty="0" err="1"/>
              <a:t>anim</a:t>
            </a:r>
            <a:r>
              <a:rPr lang="en-GB" noProof="0" dirty="0"/>
              <a:t> id </a:t>
            </a:r>
            <a:r>
              <a:rPr lang="en-GB" noProof="0" dirty="0" err="1"/>
              <a:t>est</a:t>
            </a:r>
            <a:r>
              <a:rPr lang="en-GB" noProof="0" dirty="0"/>
              <a:t> </a:t>
            </a:r>
            <a:r>
              <a:rPr lang="en-GB" noProof="0" dirty="0" err="1"/>
              <a:t>laborum</a:t>
            </a:r>
            <a:r>
              <a:rPr lang="en-GB" noProof="0" dirty="0"/>
              <a:t>.</a:t>
            </a:r>
          </a:p>
        </p:txBody>
      </p:sp>
      <p:sp>
        <p:nvSpPr>
          <p:cNvPr id="8" name="Footer Placeholder 7">
            <a:extLst>
              <a:ext uri="{FF2B5EF4-FFF2-40B4-BE49-F238E27FC236}">
                <a16:creationId xmlns:a16="http://schemas.microsoft.com/office/drawing/2014/main" id="{351D9ECC-0F31-8259-B480-365300166100}"/>
              </a:ext>
            </a:extLst>
          </p:cNvPr>
          <p:cNvSpPr>
            <a:spLocks noGrp="1" noRot="1" noMove="1" noResize="1" noEditPoints="1" noAdjustHandles="1" noChangeArrowheads="1" noChangeShapeType="1"/>
          </p:cNvSpPr>
          <p:nvPr>
            <p:ph type="ftr" sz="quarter" idx="28"/>
          </p:nvPr>
        </p:nvSpPr>
        <p:spPr/>
        <p:txBody>
          <a:bodyPr/>
          <a:lstStyle>
            <a:lvl1pPr>
              <a:defRPr>
                <a:solidFill>
                  <a:schemeClr val="tx1"/>
                </a:solidFill>
              </a:defRPr>
            </a:lvl1pPr>
          </a:lstStyle>
          <a:p>
            <a:endParaRPr lang="en-GB" dirty="0"/>
          </a:p>
        </p:txBody>
      </p:sp>
      <p:sp>
        <p:nvSpPr>
          <p:cNvPr id="9" name="Slide Number Placeholder 8">
            <a:extLst>
              <a:ext uri="{FF2B5EF4-FFF2-40B4-BE49-F238E27FC236}">
                <a16:creationId xmlns:a16="http://schemas.microsoft.com/office/drawing/2014/main" id="{2D8D1F14-47C9-D150-D05D-8992CE699602}"/>
              </a:ext>
            </a:extLst>
          </p:cNvPr>
          <p:cNvSpPr>
            <a:spLocks noGrp="1" noRot="1" noMove="1" noResize="1" noEditPoints="1" noAdjustHandles="1" noChangeArrowheads="1" noChangeShapeType="1"/>
          </p:cNvSpPr>
          <p:nvPr>
            <p:ph type="sldNum" sz="quarter" idx="29"/>
          </p:nvPr>
        </p:nvSpPr>
        <p:spPr/>
        <p:txBody>
          <a:bodyPr/>
          <a:lstStyle/>
          <a:p>
            <a:fld id="{3BB30F39-7259-494B-92D5-3B8F42EE2288}" type="slidenum">
              <a:rPr lang="en-GB" smtClean="0"/>
              <a:t>‹#›</a:t>
            </a:fld>
            <a:endParaRPr lang="en-GB"/>
          </a:p>
        </p:txBody>
      </p:sp>
    </p:spTree>
    <p:extLst>
      <p:ext uri="{BB962C8B-B14F-4D97-AF65-F5344CB8AC3E}">
        <p14:creationId xmlns:p14="http://schemas.microsoft.com/office/powerpoint/2010/main" val="131052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98920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p:spPr>
      </p:pic>
      <p:sp>
        <p:nvSpPr>
          <p:cNvPr id="4" name="Title 1"/>
          <p:cNvSpPr>
            <a:spLocks noGrp="1"/>
          </p:cNvSpPr>
          <p:nvPr>
            <p:ph type="ctrTitle"/>
          </p:nvPr>
        </p:nvSpPr>
        <p:spPr>
          <a:xfrm>
            <a:off x="323527" y="1772816"/>
            <a:ext cx="8568953" cy="1080120"/>
          </a:xfrm>
        </p:spPr>
        <p:txBody>
          <a:bodyPr/>
          <a:lstStyle>
            <a:lvl1pPr algn="l">
              <a:defRPr>
                <a:solidFill>
                  <a:schemeClr val="tx2"/>
                </a:solidFill>
              </a:defRPr>
            </a:lvl1pPr>
          </a:lstStyle>
          <a:p>
            <a:r>
              <a:rPr lang="en-US"/>
              <a:t>Click to edit Master title style</a:t>
            </a:r>
            <a:endParaRPr lang="en-GB" dirty="0"/>
          </a:p>
        </p:txBody>
      </p:sp>
      <p:sp>
        <p:nvSpPr>
          <p:cNvPr id="5" name="Subtitle 2"/>
          <p:cNvSpPr>
            <a:spLocks noGrp="1"/>
          </p:cNvSpPr>
          <p:nvPr>
            <p:ph type="subTitle" idx="1"/>
          </p:nvPr>
        </p:nvSpPr>
        <p:spPr>
          <a:xfrm>
            <a:off x="323527" y="3573016"/>
            <a:ext cx="8568953" cy="1608584"/>
          </a:xfrm>
        </p:spPr>
        <p:txBody>
          <a:bodyPr>
            <a:normAutofit/>
          </a:bodyPr>
          <a:lstStyle>
            <a:lvl1pPr marL="0" indent="0" algn="l">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3074" name="Picture 2" descr="\\iaea.org\Secretariat\MTCD\PublishingCurrent\2017\IAEA\17-42841_LOGO_IAEA_update\Design\Presentation_IAEA\IAEA_Logo_E_horizontal_Blu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1369" y="247450"/>
            <a:ext cx="2520280" cy="555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8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7291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68225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15"/>
          <p:cNvSpPr>
            <a:spLocks noGrp="1"/>
          </p:cNvSpPr>
          <p:nvPr>
            <p:ph type="dt" sz="half" idx="10"/>
          </p:nvPr>
        </p:nvSpPr>
        <p:spPr/>
        <p:txBody>
          <a:bodyPr/>
          <a:lstStyle/>
          <a:p>
            <a:endParaRPr lang="en-US" dirty="0"/>
          </a:p>
        </p:txBody>
      </p:sp>
      <p:sp>
        <p:nvSpPr>
          <p:cNvPr id="17" name="Footer Placeholder 16"/>
          <p:cNvSpPr>
            <a:spLocks noGrp="1"/>
          </p:cNvSpPr>
          <p:nvPr>
            <p:ph type="ftr" sz="quarter" idx="11"/>
          </p:nvPr>
        </p:nvSpPr>
        <p:spPr/>
        <p:txBody>
          <a:bodyPr/>
          <a:lstStyle/>
          <a:p>
            <a:endParaRPr lang="en-US" dirty="0"/>
          </a:p>
        </p:txBody>
      </p:sp>
      <p:sp>
        <p:nvSpPr>
          <p:cNvPr id="18" name="Slide Number Placeholder 17"/>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833714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19218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07150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7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flipH="1" flipV="1">
            <a:off x="0" y="5301208"/>
            <a:ext cx="6372200" cy="1556792"/>
          </a:xfrm>
          <a:prstGeom prst="rect">
            <a:avLst/>
          </a:prstGeom>
          <a:gradFill flip="none" rotWithShape="1">
            <a:gsLst>
              <a:gs pos="48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0"/>
            <a:ext cx="9143999" cy="2132856"/>
          </a:xfrm>
          <a:prstGeom prst="rect">
            <a:avLst/>
          </a:prstGeom>
          <a:gradFill flip="none" rotWithShape="1">
            <a:gsLst>
              <a:gs pos="56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5"/>
          <p:cNvSpPr>
            <a:spLocks noGrp="1" noChangeArrowheads="1"/>
          </p:cNvSpPr>
          <p:nvPr>
            <p:ph type="dt" sz="half" idx="2"/>
          </p:nvPr>
        </p:nvSpPr>
        <p:spPr bwMode="white">
          <a:xfrm>
            <a:off x="7524328" y="6482725"/>
            <a:ext cx="93546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9" name="Rectangle 6"/>
          <p:cNvSpPr>
            <a:spLocks noGrp="1" noChangeArrowheads="1"/>
          </p:cNvSpPr>
          <p:nvPr>
            <p:ph type="ftr" sz="quarter" idx="3"/>
          </p:nvPr>
        </p:nvSpPr>
        <p:spPr bwMode="white">
          <a:xfrm>
            <a:off x="5868144" y="6482725"/>
            <a:ext cx="161602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10" name="Rectangle 7"/>
          <p:cNvSpPr>
            <a:spLocks noGrp="1" noChangeArrowheads="1"/>
          </p:cNvSpPr>
          <p:nvPr>
            <p:ph type="sldNum" sz="quarter" idx="4"/>
          </p:nvPr>
        </p:nvSpPr>
        <p:spPr bwMode="white">
          <a:xfrm>
            <a:off x="8472488" y="6482725"/>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fld id="{23A0628E-C12F-4F8C-9895-BCD5E30100D3}" type="slidenum">
              <a:rPr lang="en-US" smtClean="0"/>
              <a:pPr/>
              <a:t>‹#›</a:t>
            </a:fld>
            <a:endParaRPr lang="en-US" dirty="0"/>
          </a:p>
        </p:txBody>
      </p:sp>
      <p:sp>
        <p:nvSpPr>
          <p:cNvPr id="2" name="Title Placeholder 1"/>
          <p:cNvSpPr>
            <a:spLocks noGrp="1"/>
          </p:cNvSpPr>
          <p:nvPr>
            <p:ph type="title"/>
          </p:nvPr>
        </p:nvSpPr>
        <p:spPr>
          <a:xfrm>
            <a:off x="251520" y="116632"/>
            <a:ext cx="6120680" cy="864096"/>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251520" y="1268760"/>
            <a:ext cx="8712968" cy="48574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026" name="Picture 2" descr="\\iaea.org\Secretariat\MTCD\PublishingCurrent\2017\IAEA\17-42841_LOGO_IAEA_update\Design\Presentation_IAEA\IAEA_Logo_SHORT_vertical_white.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312031" y="180054"/>
            <a:ext cx="592928" cy="72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75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hdr="0" ftr="0" dt="0"/>
  <p:txStyles>
    <p:titleStyle>
      <a:lvl1pPr algn="l" defTabSz="914400" rtl="0" eaLnBrk="1" latinLnBrk="0" hangingPunct="1">
        <a:spcBef>
          <a:spcPct val="0"/>
        </a:spcBef>
        <a:buNone/>
        <a:defRPr sz="3600" b="1" kern="1200">
          <a:solidFill>
            <a:schemeClr val="tx2"/>
          </a:solidFill>
          <a:latin typeface="Arial "/>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sil@iaea.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wmf"/><Relationship Id="rId7" Type="http://schemas.openxmlformats.org/officeDocument/2006/relationships/image" Target="../media/image29.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microsoft.com/office/2007/relationships/hdphoto" Target="../media/hdphoto1.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7.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tiff"/></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hyperlink" Target="https://doi.org/10.1016/j.net.2023.11.013" TargetMode="External"/><Relationship Id="rId4" Type="http://schemas.openxmlformats.org/officeDocument/2006/relationships/image" Target="../media/image69.emf"/></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emf"/></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2.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4.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95.png"/><Relationship Id="rId4" Type="http://schemas.openxmlformats.org/officeDocument/2006/relationships/hyperlink" Target="https://www.ungm.org/Public/Notice/275529"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nucleus.iaea.org/sites/nuclear-instrumentation/Pages/Home.aspx" TargetMode="External"/><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hyperlink" Target="https://www.iaea.org/virtual-tours/nuclear-sciences-and-applica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66025" y="1106742"/>
            <a:ext cx="8011950" cy="2646294"/>
          </a:xfrm>
        </p:spPr>
        <p:txBody>
          <a:bodyPr>
            <a:noAutofit/>
          </a:bodyPr>
          <a:lstStyle/>
          <a:p>
            <a:pPr algn="ctr">
              <a:spcBef>
                <a:spcPts val="1350"/>
              </a:spcBef>
              <a:spcAft>
                <a:spcPts val="1350"/>
              </a:spcAft>
            </a:pPr>
            <a:r>
              <a:rPr lang="en-GB" b="0" dirty="0"/>
              <a:t>IAEA activities in support of nuclear physics research and applications</a:t>
            </a:r>
            <a:br>
              <a:rPr lang="en-US" altLang="en-US" dirty="0">
                <a:solidFill>
                  <a:schemeClr val="tx2">
                    <a:lumMod val="20000"/>
                    <a:lumOff val="80000"/>
                  </a:schemeClr>
                </a:solidFill>
                <a:latin typeface="Calibri" panose="020F0502020204030204" pitchFamily="34" charset="0"/>
              </a:rPr>
            </a:br>
            <a:br>
              <a:rPr lang="en-US" altLang="en-US" dirty="0">
                <a:solidFill>
                  <a:schemeClr val="tx2">
                    <a:lumMod val="20000"/>
                    <a:lumOff val="80000"/>
                  </a:schemeClr>
                </a:solidFill>
                <a:latin typeface="Calibri" panose="020F0502020204030204" pitchFamily="34" charset="0"/>
              </a:rPr>
            </a:br>
            <a:r>
              <a:rPr lang="en-US" altLang="en-US" sz="2800" dirty="0">
                <a:solidFill>
                  <a:schemeClr val="tx2">
                    <a:lumMod val="20000"/>
                    <a:lumOff val="80000"/>
                  </a:schemeClr>
                </a:solidFill>
                <a:latin typeface="Calibri" panose="020F0502020204030204" pitchFamily="34" charset="0"/>
              </a:rPr>
              <a:t>Serving Member States</a:t>
            </a:r>
            <a:endParaRPr lang="en-GB" dirty="0">
              <a:solidFill>
                <a:schemeClr val="tx2">
                  <a:lumMod val="20000"/>
                  <a:lumOff val="80000"/>
                </a:schemeClr>
              </a:solidFill>
              <a:latin typeface="Calibri" panose="020F0502020204030204" pitchFamily="34" charset="0"/>
            </a:endParaRPr>
          </a:p>
        </p:txBody>
      </p:sp>
      <p:sp>
        <p:nvSpPr>
          <p:cNvPr id="4" name="Subtitle 3"/>
          <p:cNvSpPr>
            <a:spLocks noGrp="1"/>
          </p:cNvSpPr>
          <p:nvPr>
            <p:ph type="subTitle" idx="1"/>
          </p:nvPr>
        </p:nvSpPr>
        <p:spPr>
          <a:xfrm>
            <a:off x="1331640" y="4437112"/>
            <a:ext cx="6984777" cy="2016224"/>
          </a:xfrm>
        </p:spPr>
        <p:txBody>
          <a:bodyPr>
            <a:normAutofit fontScale="85000" lnSpcReduction="20000"/>
          </a:bodyPr>
          <a:lstStyle/>
          <a:p>
            <a:pPr algn="ctr"/>
            <a:r>
              <a:rPr lang="en-GB" altLang="en-US" dirty="0">
                <a:solidFill>
                  <a:schemeClr val="tx2">
                    <a:lumMod val="20000"/>
                    <a:lumOff val="80000"/>
                  </a:schemeClr>
                </a:solidFill>
                <a:latin typeface="Calibri" panose="020F0502020204030204" pitchFamily="34" charset="0"/>
              </a:rPr>
              <a:t>Kalliopi Kanaki/Laboratory Head</a:t>
            </a:r>
          </a:p>
          <a:p>
            <a:pPr algn="ctr"/>
            <a:r>
              <a:rPr lang="en-GB" altLang="en-US" dirty="0">
                <a:solidFill>
                  <a:schemeClr val="tx2">
                    <a:lumMod val="20000"/>
                    <a:lumOff val="80000"/>
                  </a:schemeClr>
                </a:solidFill>
                <a:latin typeface="Calibri" panose="020F0502020204030204" pitchFamily="34" charset="0"/>
              </a:rPr>
              <a:t>On behalf of NSIL</a:t>
            </a:r>
          </a:p>
          <a:p>
            <a:pPr algn="ctr"/>
            <a:endParaRPr lang="en-GB" altLang="en-US" dirty="0">
              <a:solidFill>
                <a:schemeClr val="tx2">
                  <a:lumMod val="20000"/>
                  <a:lumOff val="80000"/>
                </a:schemeClr>
              </a:solidFill>
              <a:latin typeface="Calibri" panose="020F0502020204030204" pitchFamily="34" charset="0"/>
            </a:endParaRPr>
          </a:p>
          <a:p>
            <a:pPr algn="ctr"/>
            <a:r>
              <a:rPr lang="en-GB" altLang="en-US" sz="1500" dirty="0">
                <a:solidFill>
                  <a:schemeClr val="tx2">
                    <a:lumMod val="20000"/>
                    <a:lumOff val="80000"/>
                  </a:schemeClr>
                </a:solidFill>
                <a:latin typeface="Calibri" panose="020F0502020204030204" pitchFamily="34" charset="0"/>
              </a:rPr>
              <a:t>Department Nuclear Sciences &amp; Applications</a:t>
            </a:r>
          </a:p>
          <a:p>
            <a:pPr algn="ctr"/>
            <a:r>
              <a:rPr lang="en-GB" altLang="en-US" sz="1500" dirty="0">
                <a:solidFill>
                  <a:schemeClr val="tx2">
                    <a:lumMod val="20000"/>
                    <a:lumOff val="80000"/>
                  </a:schemeClr>
                </a:solidFill>
                <a:latin typeface="Calibri" panose="020F0502020204030204" pitchFamily="34" charset="0"/>
              </a:rPr>
              <a:t>Division Physical &amp; Chemical Sciences</a:t>
            </a:r>
          </a:p>
          <a:p>
            <a:pPr algn="ctr"/>
            <a:r>
              <a:rPr lang="en-GB" altLang="en-US" sz="1500" dirty="0">
                <a:solidFill>
                  <a:schemeClr val="tx2">
                    <a:lumMod val="20000"/>
                    <a:lumOff val="80000"/>
                  </a:schemeClr>
                </a:solidFill>
                <a:latin typeface="Calibri" panose="020F0502020204030204" pitchFamily="34" charset="0"/>
              </a:rPr>
              <a:t>Physics Section</a:t>
            </a:r>
          </a:p>
          <a:p>
            <a:pPr algn="ctr"/>
            <a:r>
              <a:rPr lang="en-GB" altLang="en-US" sz="1500" dirty="0">
                <a:solidFill>
                  <a:schemeClr val="bg1"/>
                </a:solidFill>
                <a:latin typeface="Calibri" panose="020F0502020204030204" pitchFamily="34" charset="0"/>
                <a:hlinkClick r:id="rId3">
                  <a:extLst>
                    <a:ext uri="{A12FA001-AC4F-418D-AE19-62706E023703}">
                      <ahyp:hlinkClr xmlns:ahyp="http://schemas.microsoft.com/office/drawing/2018/hyperlinkcolor" val="tx"/>
                    </a:ext>
                  </a:extLst>
                </a:hlinkClick>
              </a:rPr>
              <a:t>nsil@iaea</a:t>
            </a:r>
            <a:r>
              <a:rPr lang="en-GB" altLang="en-US" sz="1500">
                <a:solidFill>
                  <a:schemeClr val="bg1"/>
                </a:solidFill>
                <a:latin typeface="Calibri" panose="020F0502020204030204" pitchFamily="34" charset="0"/>
                <a:hlinkClick r:id="rId3">
                  <a:extLst>
                    <a:ext uri="{A12FA001-AC4F-418D-AE19-62706E023703}">
                      <ahyp:hlinkClr xmlns:ahyp="http://schemas.microsoft.com/office/drawing/2018/hyperlinkcolor" val="tx"/>
                    </a:ext>
                  </a:extLst>
                </a:hlinkClick>
              </a:rPr>
              <a:t>.org</a:t>
            </a:r>
            <a:endParaRPr lang="en-GB" sz="1575" dirty="0">
              <a:solidFill>
                <a:schemeClr val="tx2">
                  <a:lumMod val="20000"/>
                  <a:lumOff val="80000"/>
                </a:schemeClr>
              </a:solidFill>
              <a:latin typeface="Calibri" panose="020F0502020204030204" pitchFamily="34" charset="0"/>
            </a:endParaRPr>
          </a:p>
          <a:p>
            <a:pPr algn="ctr"/>
            <a:endParaRPr lang="en-GB" dirty="0">
              <a:solidFill>
                <a:schemeClr val="tx2">
                  <a:lumMod val="20000"/>
                  <a:lumOff val="80000"/>
                </a:schemeClr>
              </a:solidFill>
              <a:latin typeface="Calibri" panose="020F0502020204030204" pitchFamily="34" charset="0"/>
            </a:endParaRPr>
          </a:p>
        </p:txBody>
      </p:sp>
    </p:spTree>
    <p:extLst>
      <p:ext uri="{BB962C8B-B14F-4D97-AF65-F5344CB8AC3E}">
        <p14:creationId xmlns:p14="http://schemas.microsoft.com/office/powerpoint/2010/main" val="3980310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03E86-ACC7-B093-C664-24B0651DC367}"/>
              </a:ext>
            </a:extLst>
          </p:cNvPr>
          <p:cNvSpPr>
            <a:spLocks noGrp="1"/>
          </p:cNvSpPr>
          <p:nvPr>
            <p:ph type="title"/>
          </p:nvPr>
        </p:nvSpPr>
        <p:spPr>
          <a:xfrm>
            <a:off x="107504" y="-99392"/>
            <a:ext cx="8352928" cy="864096"/>
          </a:xfrm>
        </p:spPr>
        <p:txBody>
          <a:bodyPr>
            <a:normAutofit/>
          </a:bodyPr>
          <a:lstStyle/>
          <a:p>
            <a:r>
              <a:rPr lang="en-US" sz="2800" dirty="0">
                <a:solidFill>
                  <a:schemeClr val="tx1"/>
                </a:solidFill>
              </a:rPr>
              <a:t>2D MA-XRF scanner (ICTP-NSIL collaboration)</a:t>
            </a:r>
            <a:endParaRPr lang="en-GB" sz="2800" dirty="0">
              <a:solidFill>
                <a:schemeClr val="tx1"/>
              </a:solidFill>
            </a:endParaRPr>
          </a:p>
        </p:txBody>
      </p:sp>
      <p:sp>
        <p:nvSpPr>
          <p:cNvPr id="2" name="Slide Number Placeholder 1">
            <a:extLst>
              <a:ext uri="{FF2B5EF4-FFF2-40B4-BE49-F238E27FC236}">
                <a16:creationId xmlns:a16="http://schemas.microsoft.com/office/drawing/2014/main" id="{8A1F0A77-5EDA-2CEA-FD5E-01070FAEB660}"/>
              </a:ext>
            </a:extLst>
          </p:cNvPr>
          <p:cNvSpPr>
            <a:spLocks noGrp="1"/>
          </p:cNvSpPr>
          <p:nvPr>
            <p:ph type="sldNum" sz="quarter" idx="12"/>
          </p:nvPr>
        </p:nvSpPr>
        <p:spPr/>
        <p:txBody>
          <a:bodyPr/>
          <a:lstStyle/>
          <a:p>
            <a:fld id="{23A0628E-C12F-4F8C-9895-BCD5E30100D3}" type="slidenum">
              <a:rPr lang="en-US" smtClean="0"/>
              <a:pPr/>
              <a:t>10</a:t>
            </a:fld>
            <a:endParaRPr lang="en-US" dirty="0"/>
          </a:p>
        </p:txBody>
      </p:sp>
      <p:pic>
        <p:nvPicPr>
          <p:cNvPr id="3" name="Picture 2" descr="A painting on a machine&#10;&#10;Description automatically generated">
            <a:extLst>
              <a:ext uri="{FF2B5EF4-FFF2-40B4-BE49-F238E27FC236}">
                <a16:creationId xmlns:a16="http://schemas.microsoft.com/office/drawing/2014/main" id="{89022C4F-A683-9238-4FBC-355F54FC93B2}"/>
              </a:ext>
            </a:extLst>
          </p:cNvPr>
          <p:cNvPicPr>
            <a:picLocks noChangeAspect="1"/>
          </p:cNvPicPr>
          <p:nvPr/>
        </p:nvPicPr>
        <p:blipFill rotWithShape="1">
          <a:blip r:embed="rId2">
            <a:extLst>
              <a:ext uri="{28A0092B-C50C-407E-A947-70E740481C1C}">
                <a14:useLocalDpi xmlns:a14="http://schemas.microsoft.com/office/drawing/2010/main" val="0"/>
              </a:ext>
            </a:extLst>
          </a:blip>
          <a:srcRect t="9401" r="22438"/>
          <a:stretch/>
        </p:blipFill>
        <p:spPr>
          <a:xfrm>
            <a:off x="179512" y="3068960"/>
            <a:ext cx="3984019" cy="2617700"/>
          </a:xfrm>
          <a:prstGeom prst="rect">
            <a:avLst/>
          </a:prstGeom>
        </p:spPr>
      </p:pic>
      <p:sp>
        <p:nvSpPr>
          <p:cNvPr id="5" name="TextBox 4">
            <a:extLst>
              <a:ext uri="{FF2B5EF4-FFF2-40B4-BE49-F238E27FC236}">
                <a16:creationId xmlns:a16="http://schemas.microsoft.com/office/drawing/2014/main" id="{E75001C0-9BDF-4040-41AC-5D4F112CA583}"/>
              </a:ext>
            </a:extLst>
          </p:cNvPr>
          <p:cNvSpPr txBox="1"/>
          <p:nvPr/>
        </p:nvSpPr>
        <p:spPr>
          <a:xfrm>
            <a:off x="323528" y="1425550"/>
            <a:ext cx="6662080" cy="1200329"/>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Applications in cultural heritage, e.g. scanning of painting surfaces</a:t>
            </a:r>
          </a:p>
          <a:p>
            <a:pPr marL="285750" indent="-28575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Scanner already used for trainings and first museum samples</a:t>
            </a:r>
          </a:p>
          <a:p>
            <a:pPr marL="285750" indent="-28575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GUI is ready to facilitate use</a:t>
            </a:r>
          </a:p>
          <a:p>
            <a:pPr marL="285750" indent="-28575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Resolution 0.3-0.5 mm</a:t>
            </a:r>
            <a:endParaRPr lang="en-GB" dirty="0">
              <a:solidFill>
                <a:srgbClr val="0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084CD1B-40F0-9581-8CBB-5594C346D4B2}"/>
              </a:ext>
            </a:extLst>
          </p:cNvPr>
          <p:cNvPicPr>
            <a:picLocks noChangeAspect="1"/>
          </p:cNvPicPr>
          <p:nvPr/>
        </p:nvPicPr>
        <p:blipFill>
          <a:blip r:embed="rId3"/>
          <a:stretch>
            <a:fillRect/>
          </a:stretch>
        </p:blipFill>
        <p:spPr>
          <a:xfrm>
            <a:off x="4254348" y="2932609"/>
            <a:ext cx="4873126" cy="2800647"/>
          </a:xfrm>
          <a:prstGeom prst="rect">
            <a:avLst/>
          </a:prstGeom>
        </p:spPr>
      </p:pic>
      <p:sp>
        <p:nvSpPr>
          <p:cNvPr id="8" name="TextBox 7">
            <a:extLst>
              <a:ext uri="{FF2B5EF4-FFF2-40B4-BE49-F238E27FC236}">
                <a16:creationId xmlns:a16="http://schemas.microsoft.com/office/drawing/2014/main" id="{954B4D95-EA55-21D9-6CA7-57F28E40F922}"/>
              </a:ext>
            </a:extLst>
          </p:cNvPr>
          <p:cNvSpPr txBox="1"/>
          <p:nvPr/>
        </p:nvSpPr>
        <p:spPr>
          <a:xfrm>
            <a:off x="119302" y="6482725"/>
            <a:ext cx="3429144" cy="369332"/>
          </a:xfrm>
          <a:prstGeom prst="rect">
            <a:avLst/>
          </a:prstGeom>
          <a:noFill/>
        </p:spPr>
        <p:txBody>
          <a:bodyPr wrap="none" rtlCol="0">
            <a:spAutoFit/>
          </a:bodyPr>
          <a:lstStyle/>
          <a:p>
            <a:r>
              <a:rPr lang="en-GB" dirty="0"/>
              <a:t>https://doi.org/10.1002/xrs.3496</a:t>
            </a:r>
          </a:p>
        </p:txBody>
      </p:sp>
    </p:spTree>
    <p:extLst>
      <p:ext uri="{BB962C8B-B14F-4D97-AF65-F5344CB8AC3E}">
        <p14:creationId xmlns:p14="http://schemas.microsoft.com/office/powerpoint/2010/main" val="297326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6BE1EFE3-C39A-4AA0-BF3D-379AB5DA23DD}"/>
              </a:ext>
            </a:extLst>
          </p:cNvPr>
          <p:cNvGraphicFramePr>
            <a:graphicFrameLocks noChangeAspect="1"/>
          </p:cNvGraphicFramePr>
          <p:nvPr>
            <p:extLst>
              <p:ext uri="{D42A27DB-BD31-4B8C-83A1-F6EECF244321}">
                <p14:modId xmlns:p14="http://schemas.microsoft.com/office/powerpoint/2010/main" val="2605476349"/>
              </p:ext>
            </p:extLst>
          </p:nvPr>
        </p:nvGraphicFramePr>
        <p:xfrm>
          <a:off x="-180528" y="1224311"/>
          <a:ext cx="4953438" cy="3790283"/>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5" name="Object 4">
                        <a:extLst>
                          <a:ext uri="{FF2B5EF4-FFF2-40B4-BE49-F238E27FC236}">
                            <a16:creationId xmlns:a16="http://schemas.microsoft.com/office/drawing/2014/main" id="{6BE1EFE3-C39A-4AA0-BF3D-379AB5DA23DD}"/>
                          </a:ext>
                        </a:extLst>
                      </p:cNvPr>
                      <p:cNvPicPr/>
                      <p:nvPr/>
                    </p:nvPicPr>
                    <p:blipFill>
                      <a:blip r:embed="rId3"/>
                      <a:stretch>
                        <a:fillRect/>
                      </a:stretch>
                    </p:blipFill>
                    <p:spPr>
                      <a:xfrm>
                        <a:off x="-180528" y="1224311"/>
                        <a:ext cx="4953438" cy="3790283"/>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98A6A4CD-3FFE-4430-BBA0-735A19D7D09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53977"/>
          <a:stretch/>
        </p:blipFill>
        <p:spPr>
          <a:xfrm>
            <a:off x="5364088" y="1215086"/>
            <a:ext cx="2604890" cy="1009079"/>
          </a:xfrm>
          <a:prstGeom prst="rect">
            <a:avLst/>
          </a:prstGeom>
        </p:spPr>
      </p:pic>
      <p:graphicFrame>
        <p:nvGraphicFramePr>
          <p:cNvPr id="8" name="Object 7">
            <a:extLst>
              <a:ext uri="{FF2B5EF4-FFF2-40B4-BE49-F238E27FC236}">
                <a16:creationId xmlns:a16="http://schemas.microsoft.com/office/drawing/2014/main" id="{7B21E3C8-4F2E-4C92-BB38-2B02B3E6A4D8}"/>
              </a:ext>
            </a:extLst>
          </p:cNvPr>
          <p:cNvGraphicFramePr>
            <a:graphicFrameLocks noChangeAspect="1"/>
          </p:cNvGraphicFramePr>
          <p:nvPr>
            <p:extLst>
              <p:ext uri="{D42A27DB-BD31-4B8C-83A1-F6EECF244321}">
                <p14:modId xmlns:p14="http://schemas.microsoft.com/office/powerpoint/2010/main" val="2972910380"/>
              </p:ext>
            </p:extLst>
          </p:nvPr>
        </p:nvGraphicFramePr>
        <p:xfrm>
          <a:off x="4860032" y="2353524"/>
          <a:ext cx="3470595" cy="2655638"/>
        </p:xfrm>
        <a:graphic>
          <a:graphicData uri="http://schemas.openxmlformats.org/presentationml/2006/ole">
            <mc:AlternateContent xmlns:mc="http://schemas.openxmlformats.org/markup-compatibility/2006">
              <mc:Choice xmlns:v="urn:schemas-microsoft-com:vml" Requires="v">
                <p:oleObj name="Graph" r:id="rId6" imgW="3920760" imgH="3000960" progId="Origin95.Graph">
                  <p:embed/>
                </p:oleObj>
              </mc:Choice>
              <mc:Fallback>
                <p:oleObj name="Graph" r:id="rId6" imgW="3920760" imgH="3000960" progId="Origin95.Graph">
                  <p:embed/>
                  <p:pic>
                    <p:nvPicPr>
                      <p:cNvPr id="8" name="Object 7">
                        <a:extLst>
                          <a:ext uri="{FF2B5EF4-FFF2-40B4-BE49-F238E27FC236}">
                            <a16:creationId xmlns:a16="http://schemas.microsoft.com/office/drawing/2014/main" id="{7B21E3C8-4F2E-4C92-BB38-2B02B3E6A4D8}"/>
                          </a:ext>
                        </a:extLst>
                      </p:cNvPr>
                      <p:cNvPicPr/>
                      <p:nvPr/>
                    </p:nvPicPr>
                    <p:blipFill>
                      <a:blip r:embed="rId7"/>
                      <a:stretch>
                        <a:fillRect/>
                      </a:stretch>
                    </p:blipFill>
                    <p:spPr>
                      <a:xfrm>
                        <a:off x="4860032" y="2353524"/>
                        <a:ext cx="3470595" cy="265563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712FF8B3-2D21-43E8-B110-B755824B6938}"/>
              </a:ext>
            </a:extLst>
          </p:cNvPr>
          <p:cNvSpPr txBox="1"/>
          <p:nvPr/>
        </p:nvSpPr>
        <p:spPr>
          <a:xfrm>
            <a:off x="251520" y="4941559"/>
            <a:ext cx="8640960" cy="1323439"/>
          </a:xfrm>
          <a:prstGeom prst="rect">
            <a:avLst/>
          </a:prstGeom>
          <a:noFill/>
        </p:spPr>
        <p:txBody>
          <a:bodyPr wrap="square" rtlCol="0">
            <a:spAutoFit/>
          </a:bodyPr>
          <a:lstStyle/>
          <a:p>
            <a:r>
              <a:rPr lang="it-IT" sz="2000" dirty="0">
                <a:solidFill>
                  <a:srgbClr val="000000"/>
                </a:solidFill>
                <a:latin typeface="Calibri" panose="020F0502020204030204" pitchFamily="34" charset="0"/>
                <a:cs typeface="Calibri" panose="020F0502020204030204" pitchFamily="34" charset="0"/>
              </a:rPr>
              <a:t>XRD patterns of raw clay and experimental bricks prepared fired at different temperatures (left) and PCA analysis of the XRD patterns (right). </a:t>
            </a:r>
            <a:r>
              <a:rPr lang="en-US" sz="2000" dirty="0">
                <a:solidFill>
                  <a:srgbClr val="000000"/>
                </a:solidFill>
                <a:latin typeface="Calibri" panose="020F0502020204030204" pitchFamily="34" charset="0"/>
                <a:cs typeface="Calibri" panose="020F0502020204030204" pitchFamily="34" charset="0"/>
              </a:rPr>
              <a:t>The PCA analysis helps create a reference for estimating the firing temperature of ancient bricks just by examining their diffractograms.</a:t>
            </a:r>
            <a:endParaRPr lang="it-IT" sz="2000" dirty="0">
              <a:solidFill>
                <a:srgbClr val="000000"/>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AB078AD2-53B0-2D15-B75D-9EF26BD0B266}"/>
              </a:ext>
            </a:extLst>
          </p:cNvPr>
          <p:cNvSpPr>
            <a:spLocks noGrp="1"/>
          </p:cNvSpPr>
          <p:nvPr>
            <p:ph type="title"/>
          </p:nvPr>
        </p:nvSpPr>
        <p:spPr>
          <a:xfrm>
            <a:off x="251520" y="116632"/>
            <a:ext cx="8640960" cy="864096"/>
          </a:xfrm>
        </p:spPr>
        <p:txBody>
          <a:bodyPr>
            <a:normAutofit fontScale="90000"/>
          </a:bodyPr>
          <a:lstStyle/>
          <a:p>
            <a:r>
              <a:rPr lang="en-US" dirty="0">
                <a:solidFill>
                  <a:schemeClr val="tx1"/>
                </a:solidFill>
              </a:rPr>
              <a:t>XRD analysis of Roman roof tiles from Noricum (modern day Italy-Slovenia)</a:t>
            </a:r>
            <a:endParaRPr lang="en-GB" dirty="0">
              <a:solidFill>
                <a:schemeClr val="tx1"/>
              </a:solidFill>
            </a:endParaRPr>
          </a:p>
        </p:txBody>
      </p:sp>
      <p:sp>
        <p:nvSpPr>
          <p:cNvPr id="2" name="Slide Number Placeholder 1">
            <a:extLst>
              <a:ext uri="{FF2B5EF4-FFF2-40B4-BE49-F238E27FC236}">
                <a16:creationId xmlns:a16="http://schemas.microsoft.com/office/drawing/2014/main" id="{69DD93A5-349F-0E7D-C4B5-E2181139FEB7}"/>
              </a:ext>
            </a:extLst>
          </p:cNvPr>
          <p:cNvSpPr>
            <a:spLocks noGrp="1"/>
          </p:cNvSpPr>
          <p:nvPr>
            <p:ph type="sldNum" sz="quarter" idx="12"/>
          </p:nvPr>
        </p:nvSpPr>
        <p:spPr/>
        <p:txBody>
          <a:bodyPr/>
          <a:lstStyle/>
          <a:p>
            <a:fld id="{23A0628E-C12F-4F8C-9895-BCD5E30100D3}" type="slidenum">
              <a:rPr lang="en-US" smtClean="0"/>
              <a:pPr/>
              <a:t>11</a:t>
            </a:fld>
            <a:endParaRPr lang="en-US" dirty="0"/>
          </a:p>
        </p:txBody>
      </p:sp>
      <p:sp>
        <p:nvSpPr>
          <p:cNvPr id="6" name="Rectangle 5">
            <a:extLst>
              <a:ext uri="{FF2B5EF4-FFF2-40B4-BE49-F238E27FC236}">
                <a16:creationId xmlns:a16="http://schemas.microsoft.com/office/drawing/2014/main" id="{35E5159C-04AF-4035-66BF-D9167F556FB1}"/>
              </a:ext>
            </a:extLst>
          </p:cNvPr>
          <p:cNvSpPr/>
          <p:nvPr/>
        </p:nvSpPr>
        <p:spPr>
          <a:xfrm rot="18981023">
            <a:off x="2107256" y="2967335"/>
            <a:ext cx="492949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PRELIMINARY</a:t>
            </a:r>
          </a:p>
        </p:txBody>
      </p:sp>
    </p:spTree>
    <p:extLst>
      <p:ext uri="{BB962C8B-B14F-4D97-AF65-F5344CB8AC3E}">
        <p14:creationId xmlns:p14="http://schemas.microsoft.com/office/powerpoint/2010/main" val="3480707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65090" y="347492"/>
            <a:ext cx="8339358" cy="685800"/>
          </a:xfrm>
        </p:spPr>
        <p:txBody>
          <a:bodyPr>
            <a:normAutofit/>
          </a:bodyPr>
          <a:lstStyle/>
          <a:p>
            <a:r>
              <a:rPr lang="en-US" altLang="en-US" sz="2000" dirty="0">
                <a:latin typeface="Verdana" pitchFamily="34" charset="0"/>
              </a:rPr>
              <a:t>Study of gold decorations in Mexican feather headdress</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719" y="1970798"/>
            <a:ext cx="3031305" cy="2238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77357" y="1343630"/>
            <a:ext cx="6359433" cy="400110"/>
          </a:xfrm>
          <a:prstGeom prst="rect">
            <a:avLst/>
          </a:prstGeom>
        </p:spPr>
        <p:txBody>
          <a:bodyPr wrap="none">
            <a:spAutoFit/>
          </a:bodyPr>
          <a:lstStyle/>
          <a:p>
            <a:r>
              <a:rPr lang="en-US" altLang="en-US" sz="2000" kern="0" dirty="0">
                <a:solidFill>
                  <a:srgbClr val="002060"/>
                </a:solidFill>
              </a:rPr>
              <a:t>16th century Aztec Moctezuma II(?) feather headdress</a:t>
            </a:r>
            <a:endParaRPr lang="en-GB" sz="2000" dirty="0">
              <a:solidFill>
                <a:srgbClr val="002060"/>
              </a:solidFill>
            </a:endParaRP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970798"/>
            <a:ext cx="2886173" cy="2238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857" y="4293098"/>
            <a:ext cx="1814513" cy="1532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1625" y="4347105"/>
            <a:ext cx="1728240" cy="147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49678" y="5751299"/>
            <a:ext cx="2291012" cy="300082"/>
          </a:xfrm>
          <a:prstGeom prst="rect">
            <a:avLst/>
          </a:prstGeom>
        </p:spPr>
        <p:txBody>
          <a:bodyPr wrap="none">
            <a:spAutoFit/>
          </a:bodyPr>
          <a:lstStyle/>
          <a:p>
            <a:r>
              <a:rPr lang="en-US" altLang="en-US" sz="1350" kern="0" dirty="0">
                <a:solidFill>
                  <a:srgbClr val="002060"/>
                </a:solidFill>
              </a:rPr>
              <a:t>Gilded brass                Gold</a:t>
            </a:r>
            <a:endParaRPr lang="en-GB" sz="1350" dirty="0"/>
          </a:p>
        </p:txBody>
      </p:sp>
      <p:pic>
        <p:nvPicPr>
          <p:cNvPr id="307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4135" y="4293096"/>
            <a:ext cx="1892870" cy="151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274098" y="5751300"/>
            <a:ext cx="2184075" cy="507831"/>
          </a:xfrm>
          <a:prstGeom prst="rect">
            <a:avLst/>
          </a:prstGeom>
        </p:spPr>
        <p:txBody>
          <a:bodyPr wrap="square">
            <a:spAutoFit/>
          </a:bodyPr>
          <a:lstStyle/>
          <a:p>
            <a:pPr algn="l"/>
            <a:r>
              <a:rPr lang="en-US" altLang="en-US" sz="1350" kern="0" dirty="0">
                <a:solidFill>
                  <a:srgbClr val="002060"/>
                </a:solidFill>
              </a:rPr>
              <a:t>Thickness of gild from Au-La/Au-</a:t>
            </a:r>
            <a:r>
              <a:rPr lang="en-US" altLang="en-US" sz="1350" kern="0" dirty="0" err="1">
                <a:solidFill>
                  <a:srgbClr val="002060"/>
                </a:solidFill>
              </a:rPr>
              <a:t>Lb</a:t>
            </a:r>
            <a:r>
              <a:rPr lang="en-US" altLang="en-US" sz="1350" kern="0" dirty="0">
                <a:solidFill>
                  <a:srgbClr val="002060"/>
                </a:solidFill>
              </a:rPr>
              <a:t> ratio</a:t>
            </a:r>
            <a:endParaRPr lang="en-GB" sz="1350" dirty="0"/>
          </a:p>
        </p:txBody>
      </p:sp>
      <p:sp>
        <p:nvSpPr>
          <p:cNvPr id="4" name="Slide Number Placeholder 3">
            <a:extLst>
              <a:ext uri="{FF2B5EF4-FFF2-40B4-BE49-F238E27FC236}">
                <a16:creationId xmlns:a16="http://schemas.microsoft.com/office/drawing/2014/main" id="{EFD63726-1616-6045-AE03-0D031A375DF8}"/>
              </a:ext>
            </a:extLst>
          </p:cNvPr>
          <p:cNvSpPr>
            <a:spLocks noGrp="1"/>
          </p:cNvSpPr>
          <p:nvPr>
            <p:ph type="sldNum" sz="quarter" idx="12"/>
          </p:nvPr>
        </p:nvSpPr>
        <p:spPr/>
        <p:txBody>
          <a:bodyPr/>
          <a:lstStyle/>
          <a:p>
            <a:fld id="{23A0628E-C12F-4F8C-9895-BCD5E30100D3}" type="slidenum">
              <a:rPr lang="en-US" smtClean="0"/>
              <a:pPr/>
              <a:t>12</a:t>
            </a:fld>
            <a:endParaRPr lang="en-US" dirty="0"/>
          </a:p>
        </p:txBody>
      </p:sp>
      <p:sp>
        <p:nvSpPr>
          <p:cNvPr id="8" name="TextBox 7">
            <a:extLst>
              <a:ext uri="{FF2B5EF4-FFF2-40B4-BE49-F238E27FC236}">
                <a16:creationId xmlns:a16="http://schemas.microsoft.com/office/drawing/2014/main" id="{AEDF4735-EBA4-2C46-4763-7B9B2E19301C}"/>
              </a:ext>
            </a:extLst>
          </p:cNvPr>
          <p:cNvSpPr txBox="1"/>
          <p:nvPr/>
        </p:nvSpPr>
        <p:spPr>
          <a:xfrm>
            <a:off x="6162754" y="6482725"/>
            <a:ext cx="2441694" cy="369332"/>
          </a:xfrm>
          <a:prstGeom prst="rect">
            <a:avLst/>
          </a:prstGeom>
          <a:noFill/>
        </p:spPr>
        <p:txBody>
          <a:bodyPr wrap="none" rtlCol="0">
            <a:spAutoFit/>
          </a:bodyPr>
          <a:lstStyle/>
          <a:p>
            <a:r>
              <a:rPr lang="en-GB" dirty="0"/>
              <a:t>DOI 10.1002/xrs.2529</a:t>
            </a:r>
          </a:p>
        </p:txBody>
      </p:sp>
    </p:spTree>
    <p:extLst>
      <p:ext uri="{BB962C8B-B14F-4D97-AF65-F5344CB8AC3E}">
        <p14:creationId xmlns:p14="http://schemas.microsoft.com/office/powerpoint/2010/main" val="2271956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51520" y="310510"/>
            <a:ext cx="7992888" cy="685800"/>
          </a:xfrm>
        </p:spPr>
        <p:txBody>
          <a:bodyPr>
            <a:normAutofit/>
          </a:bodyPr>
          <a:lstStyle/>
          <a:p>
            <a:r>
              <a:rPr lang="en-US" altLang="en-US" sz="2000" dirty="0">
                <a:latin typeface="Verdana" pitchFamily="34" charset="0"/>
              </a:rPr>
              <a:t>Study of Kris (Keris) daggers from Java, Indonesia</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565" y="2294844"/>
            <a:ext cx="4368422" cy="155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767977" y="1578238"/>
            <a:ext cx="5392018" cy="338554"/>
          </a:xfrm>
          <a:prstGeom prst="rect">
            <a:avLst/>
          </a:prstGeom>
        </p:spPr>
        <p:txBody>
          <a:bodyPr wrap="square">
            <a:spAutoFit/>
          </a:bodyPr>
          <a:lstStyle/>
          <a:p>
            <a:r>
              <a:rPr lang="en-US" altLang="en-US" sz="1600" kern="0" dirty="0">
                <a:solidFill>
                  <a:srgbClr val="002060"/>
                </a:solidFill>
              </a:rPr>
              <a:t>Meteoritic iron used in hammered successive layers</a:t>
            </a:r>
            <a:endParaRPr lang="en-GB" sz="1600" dirty="0">
              <a:solidFill>
                <a:srgbClr val="002060"/>
              </a:solidFill>
            </a:endParaRPr>
          </a:p>
        </p:txBody>
      </p:sp>
      <p:grpSp>
        <p:nvGrpSpPr>
          <p:cNvPr id="11" name="Group 10"/>
          <p:cNvGrpSpPr/>
          <p:nvPr/>
        </p:nvGrpSpPr>
        <p:grpSpPr>
          <a:xfrm>
            <a:off x="4463986" y="2132820"/>
            <a:ext cx="3294439" cy="1875671"/>
            <a:chOff x="4427980" y="1700760"/>
            <a:chExt cx="4392585" cy="2500894"/>
          </a:xfrm>
        </p:grpSpPr>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50" y="1772770"/>
              <a:ext cx="2448315" cy="242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bwMode="auto">
            <a:xfrm flipH="1">
              <a:off x="4427980" y="1700760"/>
              <a:ext cx="1944270" cy="1152160"/>
            </a:xfrm>
            <a:prstGeom prst="line">
              <a:avLst/>
            </a:prstGeom>
            <a:solidFill>
              <a:schemeClr val="accent1"/>
            </a:solidFill>
            <a:ln w="31750"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flipV="1">
              <a:off x="4508370" y="2933310"/>
              <a:ext cx="1863880" cy="1215790"/>
            </a:xfrm>
            <a:prstGeom prst="line">
              <a:avLst/>
            </a:prstGeom>
            <a:solidFill>
              <a:schemeClr val="accent1"/>
            </a:solidFill>
            <a:ln w="31750"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Group 13"/>
          <p:cNvGrpSpPr/>
          <p:nvPr/>
        </p:nvGrpSpPr>
        <p:grpSpPr>
          <a:xfrm>
            <a:off x="1196206" y="3753045"/>
            <a:ext cx="8022966" cy="2794445"/>
            <a:chOff x="971500" y="3861060"/>
            <a:chExt cx="8348382" cy="2371326"/>
          </a:xfrm>
        </p:grpSpPr>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00" y="3861060"/>
              <a:ext cx="3741425" cy="237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634076" y="5085230"/>
              <a:ext cx="4685806" cy="254645"/>
            </a:xfrm>
            <a:prstGeom prst="rect">
              <a:avLst/>
            </a:prstGeom>
          </p:spPr>
          <p:txBody>
            <a:bodyPr wrap="none">
              <a:spAutoFit/>
            </a:bodyPr>
            <a:lstStyle/>
            <a:p>
              <a:r>
                <a:rPr lang="en-US" altLang="en-US" sz="1350" kern="0" dirty="0">
                  <a:solidFill>
                    <a:srgbClr val="002060"/>
                  </a:solidFill>
                </a:rPr>
                <a:t>High contents of Ni (0.4-12.5 </a:t>
              </a:r>
              <a:r>
                <a:rPr lang="en-US" altLang="en-US" sz="1350" kern="0" dirty="0" err="1">
                  <a:solidFill>
                    <a:srgbClr val="002060"/>
                  </a:solidFill>
                </a:rPr>
                <a:t>wt</a:t>
              </a:r>
              <a:r>
                <a:rPr lang="en-US" altLang="en-US" sz="1350" kern="0" dirty="0">
                  <a:solidFill>
                    <a:srgbClr val="002060"/>
                  </a:solidFill>
                </a:rPr>
                <a:t>%) and Co (0.1-1.5 </a:t>
              </a:r>
              <a:r>
                <a:rPr lang="en-US" altLang="en-US" sz="1350" kern="0" dirty="0" err="1">
                  <a:solidFill>
                    <a:srgbClr val="002060"/>
                  </a:solidFill>
                </a:rPr>
                <a:t>wt</a:t>
              </a:r>
              <a:r>
                <a:rPr lang="en-US" altLang="en-US" sz="1350" kern="0" dirty="0">
                  <a:solidFill>
                    <a:srgbClr val="002060"/>
                  </a:solidFill>
                </a:rPr>
                <a:t>%)</a:t>
              </a:r>
              <a:endParaRPr lang="en-GB" sz="1350" dirty="0"/>
            </a:p>
          </p:txBody>
        </p:sp>
      </p:grpSp>
      <p:sp>
        <p:nvSpPr>
          <p:cNvPr id="2" name="Slide Number Placeholder 1">
            <a:extLst>
              <a:ext uri="{FF2B5EF4-FFF2-40B4-BE49-F238E27FC236}">
                <a16:creationId xmlns:a16="http://schemas.microsoft.com/office/drawing/2014/main" id="{7A672149-11C1-002E-E8D6-63363F401593}"/>
              </a:ext>
            </a:extLst>
          </p:cNvPr>
          <p:cNvSpPr>
            <a:spLocks noGrp="1"/>
          </p:cNvSpPr>
          <p:nvPr>
            <p:ph type="sldNum" sz="quarter" idx="12"/>
          </p:nvPr>
        </p:nvSpPr>
        <p:spPr/>
        <p:txBody>
          <a:bodyPr/>
          <a:lstStyle/>
          <a:p>
            <a:fld id="{23A0628E-C12F-4F8C-9895-BCD5E30100D3}" type="slidenum">
              <a:rPr lang="en-US" smtClean="0"/>
              <a:pPr/>
              <a:t>13</a:t>
            </a:fld>
            <a:endParaRPr lang="en-US" dirty="0"/>
          </a:p>
        </p:txBody>
      </p:sp>
    </p:spTree>
    <p:extLst>
      <p:ext uri="{BB962C8B-B14F-4D97-AF65-F5344CB8AC3E}">
        <p14:creationId xmlns:p14="http://schemas.microsoft.com/office/powerpoint/2010/main" val="38471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3A93B0-ABA2-C15D-9AA9-AA78CAC0A6BE}"/>
              </a:ext>
            </a:extLst>
          </p:cNvPr>
          <p:cNvSpPr>
            <a:spLocks noGrp="1"/>
          </p:cNvSpPr>
          <p:nvPr>
            <p:ph type="title"/>
          </p:nvPr>
        </p:nvSpPr>
        <p:spPr/>
        <p:txBody>
          <a:bodyPr>
            <a:normAutofit fontScale="90000"/>
          </a:bodyPr>
          <a:lstStyle/>
          <a:p>
            <a:r>
              <a:rPr lang="en-US" dirty="0"/>
              <a:t>SEM images of insect ovaries (Drosophila </a:t>
            </a:r>
            <a:r>
              <a:rPr lang="en-US" dirty="0" err="1"/>
              <a:t>Suzukii</a:t>
            </a:r>
            <a:r>
              <a:rPr lang="en-US" dirty="0"/>
              <a:t>)</a:t>
            </a:r>
            <a:endParaRPr lang="en-GB" dirty="0"/>
          </a:p>
        </p:txBody>
      </p:sp>
      <p:sp>
        <p:nvSpPr>
          <p:cNvPr id="2" name="Slide Number Placeholder 1">
            <a:extLst>
              <a:ext uri="{FF2B5EF4-FFF2-40B4-BE49-F238E27FC236}">
                <a16:creationId xmlns:a16="http://schemas.microsoft.com/office/drawing/2014/main" id="{3DC5A566-4FF4-C937-00E0-5F675039C1A4}"/>
              </a:ext>
            </a:extLst>
          </p:cNvPr>
          <p:cNvSpPr>
            <a:spLocks noGrp="1"/>
          </p:cNvSpPr>
          <p:nvPr>
            <p:ph type="sldNum" sz="quarter" idx="12"/>
          </p:nvPr>
        </p:nvSpPr>
        <p:spPr/>
        <p:txBody>
          <a:bodyPr/>
          <a:lstStyle/>
          <a:p>
            <a:fld id="{23A0628E-C12F-4F8C-9895-BCD5E30100D3}" type="slidenum">
              <a:rPr lang="en-US" smtClean="0"/>
              <a:pPr/>
              <a:t>14</a:t>
            </a:fld>
            <a:endParaRPr lang="en-US"/>
          </a:p>
        </p:txBody>
      </p:sp>
      <p:pic>
        <p:nvPicPr>
          <p:cNvPr id="4" name="Picture 3" descr="A close-up of a greyscale image&#10;&#10;Description automatically generated">
            <a:extLst>
              <a:ext uri="{FF2B5EF4-FFF2-40B4-BE49-F238E27FC236}">
                <a16:creationId xmlns:a16="http://schemas.microsoft.com/office/drawing/2014/main" id="{7C941F48-2B99-DEDD-1287-59082EEF54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3894" y="1090917"/>
            <a:ext cx="2894610" cy="2170957"/>
          </a:xfrm>
          <a:prstGeom prst="rect">
            <a:avLst/>
          </a:prstGeom>
        </p:spPr>
      </p:pic>
      <p:pic>
        <p:nvPicPr>
          <p:cNvPr id="6" name="Picture 5" descr="A close-up of a person's face&#10;&#10;Description automatically generated">
            <a:extLst>
              <a:ext uri="{FF2B5EF4-FFF2-40B4-BE49-F238E27FC236}">
                <a16:creationId xmlns:a16="http://schemas.microsoft.com/office/drawing/2014/main" id="{867C348F-9240-882E-6451-64A8A32C3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897" y="1052736"/>
            <a:ext cx="2947060" cy="2210295"/>
          </a:xfrm>
          <a:prstGeom prst="rect">
            <a:avLst/>
          </a:prstGeom>
        </p:spPr>
      </p:pic>
      <p:pic>
        <p:nvPicPr>
          <p:cNvPr id="8" name="Picture 7" descr="A close-up of a white object&#10;&#10;Description automatically generated">
            <a:extLst>
              <a:ext uri="{FF2B5EF4-FFF2-40B4-BE49-F238E27FC236}">
                <a16:creationId xmlns:a16="http://schemas.microsoft.com/office/drawing/2014/main" id="{6AEA2C5A-18CA-C561-FA2D-8D63A5FBBA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1860" y="1076486"/>
            <a:ext cx="2883725" cy="2162794"/>
          </a:xfrm>
          <a:prstGeom prst="rect">
            <a:avLst/>
          </a:prstGeom>
        </p:spPr>
      </p:pic>
      <p:pic>
        <p:nvPicPr>
          <p:cNvPr id="10" name="Picture 9" descr="A close-up of a microscope&#10;&#10;Description automatically generated">
            <a:extLst>
              <a:ext uri="{FF2B5EF4-FFF2-40B4-BE49-F238E27FC236}">
                <a16:creationId xmlns:a16="http://schemas.microsoft.com/office/drawing/2014/main" id="{B3D2DBA3-80C8-283C-E860-D7060F52B4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038" y="3459303"/>
            <a:ext cx="3250869" cy="2438152"/>
          </a:xfrm>
          <a:prstGeom prst="rect">
            <a:avLst/>
          </a:prstGeom>
        </p:spPr>
      </p:pic>
      <p:pic>
        <p:nvPicPr>
          <p:cNvPr id="12" name="Picture 11" descr="A close-up of a microscope&#10;&#10;Description automatically generated">
            <a:extLst>
              <a:ext uri="{FF2B5EF4-FFF2-40B4-BE49-F238E27FC236}">
                <a16:creationId xmlns:a16="http://schemas.microsoft.com/office/drawing/2014/main" id="{35E37CB0-2A90-69AA-2100-B913377828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0415" y="3430484"/>
            <a:ext cx="3327071" cy="2495303"/>
          </a:xfrm>
          <a:prstGeom prst="rect">
            <a:avLst/>
          </a:prstGeom>
        </p:spPr>
      </p:pic>
      <p:sp>
        <p:nvSpPr>
          <p:cNvPr id="5" name="TextBox 4">
            <a:extLst>
              <a:ext uri="{FF2B5EF4-FFF2-40B4-BE49-F238E27FC236}">
                <a16:creationId xmlns:a16="http://schemas.microsoft.com/office/drawing/2014/main" id="{DD5A54C5-2088-EEEE-86DD-EB3573F0BD5D}"/>
              </a:ext>
            </a:extLst>
          </p:cNvPr>
          <p:cNvSpPr txBox="1"/>
          <p:nvPr/>
        </p:nvSpPr>
        <p:spPr>
          <a:xfrm>
            <a:off x="1355779" y="6093296"/>
            <a:ext cx="6096541" cy="646331"/>
          </a:xfrm>
          <a:prstGeom prst="rect">
            <a:avLst/>
          </a:prstGeom>
          <a:noFill/>
        </p:spPr>
        <p:txBody>
          <a:bodyPr wrap="none" rtlCol="0">
            <a:spAutoFit/>
          </a:bodyPr>
          <a:lstStyle/>
          <a:p>
            <a:r>
              <a:rPr lang="en-GB" dirty="0"/>
              <a:t>Modified atmosphere under cold storage does not reduce </a:t>
            </a:r>
          </a:p>
          <a:p>
            <a:r>
              <a:rPr lang="en-GB" dirty="0"/>
              <a:t>phytosanitary irradiation efficacy for Drosophila </a:t>
            </a:r>
            <a:r>
              <a:rPr lang="en-GB" dirty="0" err="1"/>
              <a:t>suzukii</a:t>
            </a:r>
            <a:endParaRPr lang="en-GB" dirty="0"/>
          </a:p>
        </p:txBody>
      </p:sp>
    </p:spTree>
    <p:extLst>
      <p:ext uri="{BB962C8B-B14F-4D97-AF65-F5344CB8AC3E}">
        <p14:creationId xmlns:p14="http://schemas.microsoft.com/office/powerpoint/2010/main" val="1837412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28;p26">
            <a:extLst>
              <a:ext uri="{FF2B5EF4-FFF2-40B4-BE49-F238E27FC236}">
                <a16:creationId xmlns:a16="http://schemas.microsoft.com/office/drawing/2014/main" id="{AD3ACD54-456F-4303-9B2C-CBB28DE73EAC}"/>
              </a:ext>
            </a:extLst>
          </p:cNvPr>
          <p:cNvSpPr txBox="1">
            <a:spLocks/>
          </p:cNvSpPr>
          <p:nvPr/>
        </p:nvSpPr>
        <p:spPr bwMode="auto">
          <a:xfrm>
            <a:off x="227185" y="1253666"/>
            <a:ext cx="8616030" cy="133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68569" tIns="34275" rIns="68569" bIns="34275" numCol="1" anchor="t" anchorCtr="0" compatLnSpc="1">
            <a:prstTxWarp prst="textNoShape">
              <a:avLst/>
            </a:prstTxWarp>
            <a:noAutofit/>
          </a:bodyPr>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a:spcBef>
                <a:spcPts val="0"/>
              </a:spcBef>
              <a:spcAft>
                <a:spcPts val="0"/>
              </a:spcAft>
              <a:buClrTx/>
              <a:buSzPct val="100000"/>
            </a:pPr>
            <a:r>
              <a:rPr lang="en-GB" sz="1800" kern="0" dirty="0">
                <a:solidFill>
                  <a:schemeClr val="bg2">
                    <a:lumMod val="10000"/>
                  </a:schemeClr>
                </a:solidFill>
                <a:latin typeface="Calibri" panose="020F0502020204030204" pitchFamily="34" charset="0"/>
                <a:sym typeface="Calibri"/>
              </a:rPr>
              <a:t>Collaboration with Elettra synchrotron (Trieste, Italy) concluded – SESAME in Jordan is considered</a:t>
            </a:r>
          </a:p>
          <a:p>
            <a:pPr lvl="1">
              <a:spcBef>
                <a:spcPts val="0"/>
              </a:spcBef>
              <a:spcAft>
                <a:spcPts val="0"/>
              </a:spcAft>
              <a:buClrTx/>
              <a:buSzPct val="100000"/>
            </a:pPr>
            <a:r>
              <a:rPr lang="en-GB" sz="1400" kern="0" dirty="0">
                <a:solidFill>
                  <a:schemeClr val="bg2">
                    <a:lumMod val="10000"/>
                  </a:schemeClr>
                </a:solidFill>
                <a:latin typeface="Calibri" panose="020F0502020204030204" pitchFamily="34" charset="0"/>
                <a:sym typeface="Calibri"/>
              </a:rPr>
              <a:t>Annual Training Workshop on Synchrotron Technologies and Techniques and their Applications </a:t>
            </a:r>
          </a:p>
          <a:p>
            <a:pPr>
              <a:spcBef>
                <a:spcPts val="0"/>
              </a:spcBef>
              <a:spcAft>
                <a:spcPts val="0"/>
              </a:spcAft>
              <a:buClrTx/>
              <a:buSzPct val="100000"/>
            </a:pPr>
            <a:endParaRPr lang="en-GB" sz="1800" kern="0" dirty="0">
              <a:solidFill>
                <a:schemeClr val="bg2">
                  <a:lumMod val="10000"/>
                </a:schemeClr>
              </a:solidFill>
              <a:latin typeface="Calibri" panose="020F0502020204030204" pitchFamily="34" charset="0"/>
              <a:sym typeface="Calibri"/>
            </a:endParaRPr>
          </a:p>
          <a:p>
            <a:pPr>
              <a:spcBef>
                <a:spcPts val="0"/>
              </a:spcBef>
              <a:spcAft>
                <a:spcPts val="0"/>
              </a:spcAft>
              <a:buClrTx/>
              <a:buSzPct val="100000"/>
            </a:pPr>
            <a:r>
              <a:rPr lang="en-GB" sz="1800" kern="0" dirty="0">
                <a:solidFill>
                  <a:schemeClr val="bg2">
                    <a:lumMod val="10000"/>
                  </a:schemeClr>
                </a:solidFill>
                <a:latin typeface="Calibri" panose="020F0502020204030204" pitchFamily="34" charset="0"/>
                <a:sym typeface="Calibri"/>
              </a:rPr>
              <a:t>Collaboration with </a:t>
            </a:r>
            <a:r>
              <a:rPr lang="en-GB" sz="1800" kern="0" dirty="0" err="1">
                <a:solidFill>
                  <a:schemeClr val="bg2">
                    <a:lumMod val="10000"/>
                  </a:schemeClr>
                </a:solidFill>
                <a:latin typeface="Calibri" panose="020F0502020204030204" pitchFamily="34" charset="0"/>
                <a:sym typeface="Calibri"/>
              </a:rPr>
              <a:t>Rudjer</a:t>
            </a:r>
            <a:r>
              <a:rPr lang="en-GB" sz="1800" kern="0" dirty="0">
                <a:solidFill>
                  <a:schemeClr val="bg2">
                    <a:lumMod val="10000"/>
                  </a:schemeClr>
                </a:solidFill>
                <a:latin typeface="Calibri" panose="020F0502020204030204" pitchFamily="34" charset="0"/>
                <a:sym typeface="Calibri"/>
              </a:rPr>
              <a:t> Boskovic Institute ion beam facility (Zagreb, Croatia) </a:t>
            </a:r>
          </a:p>
          <a:p>
            <a:pPr lvl="1">
              <a:spcBef>
                <a:spcPts val="0"/>
              </a:spcBef>
              <a:spcAft>
                <a:spcPts val="0"/>
              </a:spcAft>
              <a:buClrTx/>
              <a:buSzPct val="100000"/>
            </a:pPr>
            <a:r>
              <a:rPr lang="en-GB" sz="1400" kern="0" dirty="0">
                <a:solidFill>
                  <a:schemeClr val="bg2">
                    <a:lumMod val="10000"/>
                  </a:schemeClr>
                </a:solidFill>
                <a:latin typeface="Calibri" panose="020F0502020204030204" pitchFamily="34" charset="0"/>
                <a:sym typeface="Calibri"/>
              </a:rPr>
              <a:t>Biannual Training Workshop on Accelerator Technology, Associated Instrumentation, Including Operation and Maintenance Aspects</a:t>
            </a:r>
          </a:p>
          <a:p>
            <a:pPr lvl="1">
              <a:spcBef>
                <a:spcPts val="0"/>
              </a:spcBef>
              <a:spcAft>
                <a:spcPts val="0"/>
              </a:spcAft>
              <a:buClrTx/>
              <a:buSzPct val="100000"/>
              <a:buFont typeface="Arial" panose="020B0604020202020204" pitchFamily="34" charset="0"/>
              <a:buChar char="•"/>
            </a:pPr>
            <a:endParaRPr lang="en-GB" sz="1800" kern="0" dirty="0">
              <a:solidFill>
                <a:schemeClr val="bg2">
                  <a:lumMod val="10000"/>
                </a:schemeClr>
              </a:solidFill>
              <a:latin typeface="Calibri"/>
              <a:ea typeface="Calibri"/>
              <a:cs typeface="Calibri"/>
              <a:sym typeface="Calibri"/>
            </a:endParaRPr>
          </a:p>
        </p:txBody>
      </p:sp>
      <p:sp>
        <p:nvSpPr>
          <p:cNvPr id="7" name="Google Shape;329;p26">
            <a:extLst>
              <a:ext uri="{FF2B5EF4-FFF2-40B4-BE49-F238E27FC236}">
                <a16:creationId xmlns:a16="http://schemas.microsoft.com/office/drawing/2014/main" id="{33A4D760-C07E-4FDB-86DE-8548F1766CFB}"/>
              </a:ext>
            </a:extLst>
          </p:cNvPr>
          <p:cNvSpPr txBox="1">
            <a:spLocks/>
          </p:cNvSpPr>
          <p:nvPr/>
        </p:nvSpPr>
        <p:spPr>
          <a:xfrm>
            <a:off x="8485361" y="5703598"/>
            <a:ext cx="382190" cy="220266"/>
          </a:xfrm>
          <a:prstGeom prst="rect">
            <a:avLst/>
          </a:prstGeom>
          <a:noFill/>
          <a:ln>
            <a:noFill/>
          </a:ln>
        </p:spPr>
        <p:txBody>
          <a:bodyPr spcFirstLastPara="1" wrap="square" lIns="68569" tIns="34275" rIns="68569"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D5D7D8"/>
              </a:buClr>
              <a:buSzPts val="1000"/>
              <a:defRPr/>
            </a:pPr>
            <a:fld id="{00000000-1234-1234-1234-123412341234}" type="slidenum">
              <a:rPr lang="en-GB" sz="900">
                <a:solidFill>
                  <a:srgbClr val="FFFFFF"/>
                </a:solidFill>
                <a:latin typeface="Arial"/>
                <a:ea typeface="Arial"/>
                <a:cs typeface="Arial"/>
                <a:sym typeface="Arial"/>
              </a:rPr>
              <a:pPr algn="r">
                <a:buClr>
                  <a:srgbClr val="D5D7D8"/>
                </a:buClr>
                <a:buSzPts val="1000"/>
                <a:defRPr/>
              </a:pPr>
              <a:t>15</a:t>
            </a:fld>
            <a:endParaRPr lang="en-GB" sz="900" dirty="0">
              <a:solidFill>
                <a:srgbClr val="FFFFFF"/>
              </a:solidFill>
              <a:latin typeface="Arial"/>
              <a:ea typeface="Arial"/>
              <a:cs typeface="Arial"/>
              <a:sym typeface="Arial"/>
            </a:endParaRPr>
          </a:p>
        </p:txBody>
      </p:sp>
      <p:cxnSp>
        <p:nvCxnSpPr>
          <p:cNvPr id="8" name="Google Shape;330;p26">
            <a:extLst>
              <a:ext uri="{FF2B5EF4-FFF2-40B4-BE49-F238E27FC236}">
                <a16:creationId xmlns:a16="http://schemas.microsoft.com/office/drawing/2014/main" id="{84BE5CF9-DD74-4B42-B865-9F0599F12D87}"/>
              </a:ext>
            </a:extLst>
          </p:cNvPr>
          <p:cNvCxnSpPr/>
          <p:nvPr/>
        </p:nvCxnSpPr>
        <p:spPr>
          <a:xfrm rot="10800000" flipH="1">
            <a:off x="-612576" y="3667775"/>
            <a:ext cx="5238582" cy="54006"/>
          </a:xfrm>
          <a:prstGeom prst="straightConnector1">
            <a:avLst/>
          </a:prstGeom>
          <a:noFill/>
          <a:ln>
            <a:noFill/>
          </a:ln>
        </p:spPr>
      </p:cxnSp>
      <p:sp>
        <p:nvSpPr>
          <p:cNvPr id="19" name="Google Shape;345;p27">
            <a:extLst>
              <a:ext uri="{FF2B5EF4-FFF2-40B4-BE49-F238E27FC236}">
                <a16:creationId xmlns:a16="http://schemas.microsoft.com/office/drawing/2014/main" id="{B798BDCD-0DA7-4FC8-97EE-990344262776}"/>
              </a:ext>
            </a:extLst>
          </p:cNvPr>
          <p:cNvSpPr txBox="1">
            <a:spLocks/>
          </p:cNvSpPr>
          <p:nvPr/>
        </p:nvSpPr>
        <p:spPr>
          <a:xfrm>
            <a:off x="7551373" y="8092414"/>
            <a:ext cx="382190" cy="220266"/>
          </a:xfrm>
          <a:prstGeom prst="rect">
            <a:avLst/>
          </a:prstGeom>
          <a:noFill/>
          <a:ln>
            <a:noFill/>
          </a:ln>
        </p:spPr>
        <p:txBody>
          <a:bodyPr spcFirstLastPara="1" wrap="square" lIns="68569" tIns="34275" rIns="68569"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D5D7D8"/>
              </a:buClr>
              <a:buSzPts val="1000"/>
              <a:buFont typeface="Arial"/>
              <a:buNone/>
            </a:pPr>
            <a:fld id="{00000000-1234-1234-1234-123412341234}" type="slidenum">
              <a:rPr lang="en-GB" sz="750"/>
              <a:pPr algn="r">
                <a:buClr>
                  <a:srgbClr val="D5D7D8"/>
                </a:buClr>
                <a:buSzPts val="1000"/>
                <a:buFont typeface="Arial"/>
                <a:buNone/>
              </a:pPr>
              <a:t>15</a:t>
            </a:fld>
            <a:endParaRPr lang="en-GB" sz="750"/>
          </a:p>
        </p:txBody>
      </p:sp>
      <p:pic>
        <p:nvPicPr>
          <p:cNvPr id="2" name="Picture 1">
            <a:extLst>
              <a:ext uri="{FF2B5EF4-FFF2-40B4-BE49-F238E27FC236}">
                <a16:creationId xmlns:a16="http://schemas.microsoft.com/office/drawing/2014/main" id="{2356C1E0-9EB2-42F3-A869-E8F0D2BDE08B}"/>
              </a:ext>
            </a:extLst>
          </p:cNvPr>
          <p:cNvPicPr>
            <a:picLocks noChangeAspect="1"/>
          </p:cNvPicPr>
          <p:nvPr/>
        </p:nvPicPr>
        <p:blipFill>
          <a:blip r:embed="rId2"/>
          <a:stretch>
            <a:fillRect/>
          </a:stretch>
        </p:blipFill>
        <p:spPr>
          <a:xfrm>
            <a:off x="518153" y="3275267"/>
            <a:ext cx="4143786" cy="2759694"/>
          </a:xfrm>
          <a:prstGeom prst="rect">
            <a:avLst/>
          </a:prstGeom>
        </p:spPr>
      </p:pic>
      <p:sp>
        <p:nvSpPr>
          <p:cNvPr id="3" name="Rectangle 2">
            <a:extLst>
              <a:ext uri="{FF2B5EF4-FFF2-40B4-BE49-F238E27FC236}">
                <a16:creationId xmlns:a16="http://schemas.microsoft.com/office/drawing/2014/main" id="{D9BDD19C-93A6-46D7-8F33-E91382CFDC96}"/>
              </a:ext>
            </a:extLst>
          </p:cNvPr>
          <p:cNvSpPr/>
          <p:nvPr/>
        </p:nvSpPr>
        <p:spPr>
          <a:xfrm>
            <a:off x="827584" y="6167045"/>
            <a:ext cx="3525382" cy="646331"/>
          </a:xfrm>
          <a:prstGeom prst="rect">
            <a:avLst/>
          </a:prstGeom>
        </p:spPr>
        <p:txBody>
          <a:bodyPr wrap="square">
            <a:spAutoFit/>
          </a:bodyPr>
          <a:lstStyle/>
          <a:p>
            <a:r>
              <a:rPr lang="en-GB" sz="1200" dirty="0">
                <a:solidFill>
                  <a:srgbClr val="000000"/>
                </a:solidFill>
              </a:rPr>
              <a:t>Researchers attending hands-on-training at the IAEA X-ray spectrometry end-station at the X-ray Fluorescence beamline in </a:t>
            </a:r>
            <a:r>
              <a:rPr lang="en-GB" sz="1200" dirty="0" err="1">
                <a:solidFill>
                  <a:srgbClr val="000000"/>
                </a:solidFill>
              </a:rPr>
              <a:t>Elettra</a:t>
            </a:r>
            <a:r>
              <a:rPr lang="en-GB" sz="1200" dirty="0">
                <a:solidFill>
                  <a:srgbClr val="000000"/>
                </a:solidFill>
              </a:rPr>
              <a:t> </a:t>
            </a:r>
            <a:r>
              <a:rPr lang="en-GB" sz="1200" dirty="0" err="1">
                <a:solidFill>
                  <a:srgbClr val="000000"/>
                </a:solidFill>
              </a:rPr>
              <a:t>Sincrotrone</a:t>
            </a:r>
            <a:endParaRPr lang="en-GB" sz="1200" dirty="0">
              <a:solidFill>
                <a:srgbClr val="000000"/>
              </a:solidFill>
            </a:endParaRPr>
          </a:p>
        </p:txBody>
      </p:sp>
      <p:pic>
        <p:nvPicPr>
          <p:cNvPr id="4" name="Picture 3">
            <a:extLst>
              <a:ext uri="{FF2B5EF4-FFF2-40B4-BE49-F238E27FC236}">
                <a16:creationId xmlns:a16="http://schemas.microsoft.com/office/drawing/2014/main" id="{A8196B9E-8C29-4F5E-8DB8-D14A917EC479}"/>
              </a:ext>
            </a:extLst>
          </p:cNvPr>
          <p:cNvPicPr>
            <a:picLocks noChangeAspect="1"/>
          </p:cNvPicPr>
          <p:nvPr/>
        </p:nvPicPr>
        <p:blipFill>
          <a:blip r:embed="rId3"/>
          <a:stretch>
            <a:fillRect/>
          </a:stretch>
        </p:blipFill>
        <p:spPr>
          <a:xfrm>
            <a:off x="5076056" y="3261594"/>
            <a:ext cx="3605302" cy="2759694"/>
          </a:xfrm>
          <a:prstGeom prst="rect">
            <a:avLst/>
          </a:prstGeom>
        </p:spPr>
      </p:pic>
      <p:sp>
        <p:nvSpPr>
          <p:cNvPr id="5" name="Rectangle 4">
            <a:extLst>
              <a:ext uri="{FF2B5EF4-FFF2-40B4-BE49-F238E27FC236}">
                <a16:creationId xmlns:a16="http://schemas.microsoft.com/office/drawing/2014/main" id="{F28009BB-085D-4461-8997-CED599882297}"/>
              </a:ext>
            </a:extLst>
          </p:cNvPr>
          <p:cNvSpPr/>
          <p:nvPr/>
        </p:nvSpPr>
        <p:spPr>
          <a:xfrm>
            <a:off x="5292080" y="6108719"/>
            <a:ext cx="3243196" cy="300082"/>
          </a:xfrm>
          <a:prstGeom prst="rect">
            <a:avLst/>
          </a:prstGeom>
        </p:spPr>
        <p:txBody>
          <a:bodyPr wrap="none">
            <a:spAutoFit/>
          </a:bodyPr>
          <a:lstStyle/>
          <a:p>
            <a:r>
              <a:rPr lang="en-GB" sz="1350" dirty="0">
                <a:solidFill>
                  <a:srgbClr val="000000"/>
                </a:solidFill>
              </a:rPr>
              <a:t>Beamlines at the RBI accelerator facility</a:t>
            </a:r>
          </a:p>
        </p:txBody>
      </p:sp>
      <p:sp>
        <p:nvSpPr>
          <p:cNvPr id="9" name="Title 8">
            <a:extLst>
              <a:ext uri="{FF2B5EF4-FFF2-40B4-BE49-F238E27FC236}">
                <a16:creationId xmlns:a16="http://schemas.microsoft.com/office/drawing/2014/main" id="{D513BDAC-E64C-3449-9CF9-26F2AEF790AC}"/>
              </a:ext>
            </a:extLst>
          </p:cNvPr>
          <p:cNvSpPr>
            <a:spLocks noGrp="1"/>
          </p:cNvSpPr>
          <p:nvPr>
            <p:ph type="title"/>
          </p:nvPr>
        </p:nvSpPr>
        <p:spPr/>
        <p:txBody>
          <a:bodyPr>
            <a:normAutofit fontScale="90000"/>
          </a:bodyPr>
          <a:lstStyle/>
          <a:p>
            <a:r>
              <a:rPr lang="en-US" dirty="0"/>
              <a:t>Access to accelerator facilities</a:t>
            </a:r>
            <a:endParaRPr lang="en-GB" dirty="0"/>
          </a:p>
        </p:txBody>
      </p:sp>
      <p:sp>
        <p:nvSpPr>
          <p:cNvPr id="11" name="Slide Number Placeholder 10">
            <a:extLst>
              <a:ext uri="{FF2B5EF4-FFF2-40B4-BE49-F238E27FC236}">
                <a16:creationId xmlns:a16="http://schemas.microsoft.com/office/drawing/2014/main" id="{E9A416F8-7548-6DB7-6C8A-C5E1806A7188}"/>
              </a:ext>
            </a:extLst>
          </p:cNvPr>
          <p:cNvSpPr>
            <a:spLocks noGrp="1"/>
          </p:cNvSpPr>
          <p:nvPr>
            <p:ph type="sldNum" sz="quarter" idx="12"/>
          </p:nvPr>
        </p:nvSpPr>
        <p:spPr/>
        <p:txBody>
          <a:bodyPr/>
          <a:lstStyle/>
          <a:p>
            <a:fld id="{23A0628E-C12F-4F8C-9895-BCD5E30100D3}" type="slidenum">
              <a:rPr lang="en-US" smtClean="0"/>
              <a:pPr/>
              <a:t>15</a:t>
            </a:fld>
            <a:endParaRPr lang="en-US" dirty="0"/>
          </a:p>
        </p:txBody>
      </p:sp>
    </p:spTree>
    <p:extLst>
      <p:ext uri="{BB962C8B-B14F-4D97-AF65-F5344CB8AC3E}">
        <p14:creationId xmlns:p14="http://schemas.microsoft.com/office/powerpoint/2010/main" val="1916643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A51B-DEA7-E503-94E5-05A90E23D07C}"/>
              </a:ext>
            </a:extLst>
          </p:cNvPr>
          <p:cNvSpPr>
            <a:spLocks noGrp="1"/>
          </p:cNvSpPr>
          <p:nvPr>
            <p:ph type="title"/>
          </p:nvPr>
        </p:nvSpPr>
        <p:spPr>
          <a:xfrm>
            <a:off x="74821" y="218716"/>
            <a:ext cx="7886700" cy="994172"/>
          </a:xfrm>
        </p:spPr>
        <p:txBody>
          <a:bodyPr/>
          <a:lstStyle/>
          <a:p>
            <a:r>
              <a:rPr lang="en-US" dirty="0"/>
              <a:t>The Neutron Science Facility (NSF)</a:t>
            </a:r>
            <a:endParaRPr lang="en-GB" dirty="0"/>
          </a:p>
        </p:txBody>
      </p:sp>
      <p:pic>
        <p:nvPicPr>
          <p:cNvPr id="12290" name="Picture 2">
            <a:extLst>
              <a:ext uri="{FF2B5EF4-FFF2-40B4-BE49-F238E27FC236}">
                <a16:creationId xmlns:a16="http://schemas.microsoft.com/office/drawing/2014/main" id="{A179B8CB-9886-E4A0-D32C-7FD2C6523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21" y="1917596"/>
            <a:ext cx="8994359" cy="377309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FBFD3DD-A11F-EF08-23D3-4BFDCFADB47D}"/>
              </a:ext>
            </a:extLst>
          </p:cNvPr>
          <p:cNvSpPr>
            <a:spLocks noGrp="1"/>
          </p:cNvSpPr>
          <p:nvPr>
            <p:ph type="sldNum" sz="quarter" idx="12"/>
          </p:nvPr>
        </p:nvSpPr>
        <p:spPr/>
        <p:txBody>
          <a:bodyPr/>
          <a:lstStyle/>
          <a:p>
            <a:fld id="{23A0628E-C12F-4F8C-9895-BCD5E30100D3}" type="slidenum">
              <a:rPr lang="en-US" smtClean="0"/>
              <a:pPr/>
              <a:t>16</a:t>
            </a:fld>
            <a:endParaRPr lang="en-US" dirty="0"/>
          </a:p>
        </p:txBody>
      </p:sp>
    </p:spTree>
    <p:extLst>
      <p:ext uri="{BB962C8B-B14F-4D97-AF65-F5344CB8AC3E}">
        <p14:creationId xmlns:p14="http://schemas.microsoft.com/office/powerpoint/2010/main" val="877580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F9E48520-0BFA-B6BB-FAFF-ED2CFABB90E8}"/>
              </a:ext>
            </a:extLst>
          </p:cNvPr>
          <p:cNvSpPr>
            <a:spLocks noGrp="1" noChangeArrowheads="1"/>
          </p:cNvSpPr>
          <p:nvPr>
            <p:ph type="title"/>
          </p:nvPr>
        </p:nvSpPr>
        <p:spPr>
          <a:xfrm>
            <a:off x="179512" y="122726"/>
            <a:ext cx="6552728" cy="994172"/>
          </a:xfrm>
        </p:spPr>
        <p:txBody>
          <a:bodyPr/>
          <a:lstStyle/>
          <a:p>
            <a:r>
              <a:rPr lang="cs-CZ" altLang="en-US" dirty="0"/>
              <a:t>Neutron sources at </a:t>
            </a:r>
            <a:r>
              <a:rPr lang="en-US" altLang="en-US" dirty="0"/>
              <a:t>the </a:t>
            </a:r>
            <a:r>
              <a:rPr lang="cs-CZ" altLang="en-US" dirty="0"/>
              <a:t>NSF</a:t>
            </a:r>
            <a:endParaRPr lang="en-GB" altLang="en-US" dirty="0"/>
          </a:p>
        </p:txBody>
      </p:sp>
      <p:sp>
        <p:nvSpPr>
          <p:cNvPr id="3" name="Zástupný obsah 2">
            <a:extLst>
              <a:ext uri="{FF2B5EF4-FFF2-40B4-BE49-F238E27FC236}">
                <a16:creationId xmlns:a16="http://schemas.microsoft.com/office/drawing/2014/main" id="{831D52EF-A66C-A967-3D84-5B5C1442129F}"/>
              </a:ext>
            </a:extLst>
          </p:cNvPr>
          <p:cNvSpPr>
            <a:spLocks noGrp="1"/>
          </p:cNvSpPr>
          <p:nvPr>
            <p:ph idx="1"/>
          </p:nvPr>
        </p:nvSpPr>
        <p:spPr>
          <a:xfrm>
            <a:off x="251520" y="1556792"/>
            <a:ext cx="8577137" cy="1577477"/>
          </a:xfrm>
        </p:spPr>
        <p:txBody>
          <a:bodyPr>
            <a:normAutofit/>
          </a:bodyPr>
          <a:lstStyle/>
          <a:p>
            <a:pPr marL="0" indent="0" defTabSz="514325">
              <a:spcBef>
                <a:spcPts val="900"/>
              </a:spcBef>
              <a:buSzPct val="150000"/>
              <a:buNone/>
              <a:tabLst>
                <a:tab pos="171450" algn="l"/>
              </a:tabLst>
              <a:defRPr/>
            </a:pPr>
            <a:r>
              <a:rPr lang="cs-CZ" sz="2000" dirty="0">
                <a:latin typeface="Calibri" panose="020F0502020204030204" pitchFamily="34" charset="0"/>
              </a:rPr>
              <a:t>Sealed tube neutron generators</a:t>
            </a:r>
            <a:r>
              <a:rPr lang="en-US" sz="2000" dirty="0">
                <a:latin typeface="Calibri" panose="020F0502020204030204" pitchFamily="34" charset="0"/>
              </a:rPr>
              <a:t> with moderate intensities</a:t>
            </a:r>
            <a:endParaRPr lang="cs-CZ" sz="2000" dirty="0">
              <a:latin typeface="Calibri" panose="020F0502020204030204" pitchFamily="34" charset="0"/>
            </a:endParaRPr>
          </a:p>
          <a:p>
            <a:pPr marL="257175" lvl="1" indent="-257175">
              <a:spcBef>
                <a:spcPts val="900"/>
              </a:spcBef>
              <a:buSzPct val="150000"/>
              <a:tabLst>
                <a:tab pos="171450" algn="l"/>
              </a:tabLst>
              <a:defRPr/>
            </a:pPr>
            <a:r>
              <a:rPr lang="cs-CZ" sz="1800" dirty="0">
                <a:latin typeface="Calibri" panose="020F0502020204030204" pitchFamily="34" charset="0"/>
              </a:rPr>
              <a:t>DD (Thermo Fisher): </a:t>
            </a:r>
            <a:r>
              <a:rPr lang="en-GB" sz="1800" dirty="0">
                <a:latin typeface="Calibri" panose="020F0502020204030204" pitchFamily="34" charset="0"/>
              </a:rPr>
              <a:t>2.45 MeV neutron</a:t>
            </a:r>
            <a:r>
              <a:rPr lang="cs-CZ" sz="1800" dirty="0">
                <a:latin typeface="Calibri" panose="020F0502020204030204" pitchFamily="34" charset="0"/>
              </a:rPr>
              <a:t>s,  emission rate up to </a:t>
            </a:r>
            <a:r>
              <a:rPr lang="en-GB" sz="1800" dirty="0">
                <a:latin typeface="Calibri" panose="020F0502020204030204" pitchFamily="34" charset="0"/>
              </a:rPr>
              <a:t>5e6 n/s</a:t>
            </a:r>
            <a:endParaRPr lang="cs-CZ" sz="1800" dirty="0">
              <a:latin typeface="Calibri" panose="020F0502020204030204" pitchFamily="34" charset="0"/>
            </a:endParaRPr>
          </a:p>
          <a:p>
            <a:pPr marL="257175" lvl="1" indent="-257175">
              <a:spcBef>
                <a:spcPts val="900"/>
              </a:spcBef>
              <a:buSzPct val="150000"/>
              <a:tabLst>
                <a:tab pos="171450" algn="l"/>
              </a:tabLst>
              <a:defRPr/>
            </a:pPr>
            <a:r>
              <a:rPr lang="cs-CZ" sz="1800" dirty="0">
                <a:latin typeface="Calibri" panose="020F0502020204030204" pitchFamily="34" charset="0"/>
              </a:rPr>
              <a:t>DT (Thermo Fisher): 14</a:t>
            </a:r>
            <a:r>
              <a:rPr lang="en-GB" sz="1800" dirty="0">
                <a:latin typeface="Calibri" panose="020F0502020204030204" pitchFamily="34" charset="0"/>
              </a:rPr>
              <a:t>.</a:t>
            </a:r>
            <a:r>
              <a:rPr lang="cs-CZ" sz="1800" dirty="0">
                <a:latin typeface="Calibri" panose="020F0502020204030204" pitchFamily="34" charset="0"/>
              </a:rPr>
              <a:t>1</a:t>
            </a:r>
            <a:r>
              <a:rPr lang="en-GB" sz="1800" dirty="0">
                <a:latin typeface="Calibri" panose="020F0502020204030204" pitchFamily="34" charset="0"/>
              </a:rPr>
              <a:t> MeV neutron</a:t>
            </a:r>
            <a:r>
              <a:rPr lang="cs-CZ" sz="1800" dirty="0">
                <a:latin typeface="Calibri" panose="020F0502020204030204" pitchFamily="34" charset="0"/>
              </a:rPr>
              <a:t>s,</a:t>
            </a:r>
            <a:r>
              <a:rPr lang="en-GB" sz="1800" dirty="0">
                <a:latin typeface="Calibri" panose="020F0502020204030204" pitchFamily="34" charset="0"/>
              </a:rPr>
              <a:t> </a:t>
            </a:r>
            <a:r>
              <a:rPr lang="cs-CZ" sz="1800" dirty="0">
                <a:latin typeface="Calibri" panose="020F0502020204030204" pitchFamily="34" charset="0"/>
              </a:rPr>
              <a:t>emission rate up to </a:t>
            </a:r>
            <a:r>
              <a:rPr lang="en-US" sz="1800" dirty="0">
                <a:latin typeface="Calibri" panose="020F0502020204030204" pitchFamily="34" charset="0"/>
              </a:rPr>
              <a:t>5.4</a:t>
            </a:r>
            <a:r>
              <a:rPr lang="en-GB" sz="1800" dirty="0">
                <a:latin typeface="Calibri" panose="020F0502020204030204" pitchFamily="34" charset="0"/>
              </a:rPr>
              <a:t>e8 n/s</a:t>
            </a:r>
          </a:p>
        </p:txBody>
      </p:sp>
      <p:pic>
        <p:nvPicPr>
          <p:cNvPr id="12293" name="Picture 16">
            <a:extLst>
              <a:ext uri="{FF2B5EF4-FFF2-40B4-BE49-F238E27FC236}">
                <a16:creationId xmlns:a16="http://schemas.microsoft.com/office/drawing/2014/main" id="{2331FFEE-EF01-C2A7-7C4B-27AA2D708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95" y="3429000"/>
            <a:ext cx="3325602" cy="249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2">
            <a:extLst>
              <a:ext uri="{FF2B5EF4-FFF2-40B4-BE49-F238E27FC236}">
                <a16:creationId xmlns:a16="http://schemas.microsoft.com/office/drawing/2014/main" id="{D1AC43E2-C236-FB66-A681-277836EB7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33" t="47945" r="7906" b="21480"/>
          <a:stretch>
            <a:fillRect/>
          </a:stretch>
        </p:blipFill>
        <p:spPr bwMode="auto">
          <a:xfrm>
            <a:off x="3679472" y="3809266"/>
            <a:ext cx="5288850" cy="127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FE20AF9-13B8-FFDC-F4F9-0290E018977E}"/>
              </a:ext>
            </a:extLst>
          </p:cNvPr>
          <p:cNvSpPr>
            <a:spLocks noGrp="1"/>
          </p:cNvSpPr>
          <p:nvPr>
            <p:ph type="sldNum" sz="quarter" idx="12"/>
          </p:nvPr>
        </p:nvSpPr>
        <p:spPr/>
        <p:txBody>
          <a:bodyPr/>
          <a:lstStyle/>
          <a:p>
            <a:fld id="{23A0628E-C12F-4F8C-9895-BCD5E30100D3}"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29;p26">
            <a:extLst>
              <a:ext uri="{FF2B5EF4-FFF2-40B4-BE49-F238E27FC236}">
                <a16:creationId xmlns:a16="http://schemas.microsoft.com/office/drawing/2014/main" id="{F277596C-474B-1F0B-E23D-60932DF55364}"/>
              </a:ext>
            </a:extLst>
          </p:cNvPr>
          <p:cNvSpPr txBox="1">
            <a:spLocks/>
          </p:cNvSpPr>
          <p:nvPr/>
        </p:nvSpPr>
        <p:spPr>
          <a:xfrm>
            <a:off x="6790136" y="5130404"/>
            <a:ext cx="215503" cy="123825"/>
          </a:xfrm>
          <a:prstGeom prst="rect">
            <a:avLst/>
          </a:prstGeom>
          <a:noFill/>
          <a:ln>
            <a:noFill/>
          </a:ln>
        </p:spPr>
        <p:txBody>
          <a:bodyPr spcFirstLastPara="1" lIns="38570" tIns="19280" rIns="38570" bIns="1928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385763">
              <a:buClr>
                <a:srgbClr val="D5D7D8"/>
              </a:buClr>
              <a:buSzPts val="1000"/>
              <a:defRPr/>
            </a:pPr>
            <a:fld id="{8C7BE1E3-79E2-4196-8D29-1F247BF38BC6}" type="slidenum">
              <a:rPr lang="en-GB" sz="506">
                <a:solidFill>
                  <a:srgbClr val="FFFFFF"/>
                </a:solidFill>
                <a:ea typeface="Arial"/>
                <a:cs typeface="Arial"/>
                <a:sym typeface="Arial"/>
              </a:rPr>
              <a:pPr algn="r" defTabSz="385763">
                <a:buClr>
                  <a:srgbClr val="D5D7D8"/>
                </a:buClr>
                <a:buSzPts val="1000"/>
                <a:defRPr/>
              </a:pPr>
              <a:t>18</a:t>
            </a:fld>
            <a:endParaRPr lang="en-GB" sz="506" dirty="0">
              <a:solidFill>
                <a:srgbClr val="FFFFFF"/>
              </a:solidFill>
              <a:ea typeface="Arial"/>
              <a:cs typeface="Arial"/>
              <a:sym typeface="Arial"/>
            </a:endParaRPr>
          </a:p>
        </p:txBody>
      </p:sp>
      <p:pic>
        <p:nvPicPr>
          <p:cNvPr id="16387" name="Picture 2">
            <a:extLst>
              <a:ext uri="{FF2B5EF4-FFF2-40B4-BE49-F238E27FC236}">
                <a16:creationId xmlns:a16="http://schemas.microsoft.com/office/drawing/2014/main" id="{FB9F5F37-B7D8-65B9-9D36-7E685871D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638" y="928290"/>
            <a:ext cx="2780802" cy="174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le 5">
            <a:extLst>
              <a:ext uri="{FF2B5EF4-FFF2-40B4-BE49-F238E27FC236}">
                <a16:creationId xmlns:a16="http://schemas.microsoft.com/office/drawing/2014/main" id="{3FD3133F-63F0-8666-81BB-BDAB543B0C08}"/>
              </a:ext>
            </a:extLst>
          </p:cNvPr>
          <p:cNvSpPr>
            <a:spLocks noGrp="1" noChangeArrowheads="1"/>
          </p:cNvSpPr>
          <p:nvPr>
            <p:ph type="title"/>
          </p:nvPr>
        </p:nvSpPr>
        <p:spPr>
          <a:xfrm>
            <a:off x="191444" y="241196"/>
            <a:ext cx="4270375" cy="571500"/>
          </a:xfrm>
        </p:spPr>
        <p:txBody>
          <a:bodyPr>
            <a:normAutofit fontScale="90000"/>
          </a:bodyPr>
          <a:lstStyle/>
          <a:p>
            <a:r>
              <a:rPr lang="cs-CZ" altLang="en-US" dirty="0"/>
              <a:t>DT shielding setup</a:t>
            </a:r>
            <a:endParaRPr lang="en-GB" altLang="en-US" dirty="0"/>
          </a:p>
        </p:txBody>
      </p:sp>
      <p:sp>
        <p:nvSpPr>
          <p:cNvPr id="12" name="TextovéPole 11">
            <a:extLst>
              <a:ext uri="{FF2B5EF4-FFF2-40B4-BE49-F238E27FC236}">
                <a16:creationId xmlns:a16="http://schemas.microsoft.com/office/drawing/2014/main" id="{FAC8185D-FF1E-A819-9396-7CA0277536C0}"/>
              </a:ext>
            </a:extLst>
          </p:cNvPr>
          <p:cNvSpPr txBox="1"/>
          <p:nvPr/>
        </p:nvSpPr>
        <p:spPr>
          <a:xfrm>
            <a:off x="216299" y="1148596"/>
            <a:ext cx="5734997" cy="1308050"/>
          </a:xfrm>
          <a:prstGeom prst="rect">
            <a:avLst/>
          </a:prstGeom>
          <a:noFill/>
        </p:spPr>
        <p:txBody>
          <a:bodyPr wrap="square">
            <a:spAutoFit/>
          </a:bodyPr>
          <a:lstStyle/>
          <a:p>
            <a:pPr marL="257175" lvl="1" indent="-257175">
              <a:spcBef>
                <a:spcPts val="900"/>
              </a:spcBef>
              <a:buClr>
                <a:schemeClr val="tx1"/>
              </a:buClr>
              <a:buSzPct val="150000"/>
              <a:buFont typeface="Arial" panose="020B0604020202020204" pitchFamily="34" charset="0"/>
              <a:buChar char="•"/>
              <a:tabLst>
                <a:tab pos="171450" algn="l"/>
              </a:tabLst>
              <a:defRPr/>
            </a:pPr>
            <a:r>
              <a:rPr lang="cs-CZ" sz="1600" dirty="0">
                <a:solidFill>
                  <a:schemeClr val="bg2">
                    <a:lumMod val="10000"/>
                  </a:schemeClr>
                </a:solidFill>
                <a:latin typeface="+mj-lt"/>
              </a:rPr>
              <a:t>DT operates in mixed water-bricks /polyethylene/conrete shielding</a:t>
            </a:r>
          </a:p>
          <a:p>
            <a:pPr marL="257175" lvl="1" indent="-257175">
              <a:spcBef>
                <a:spcPts val="900"/>
              </a:spcBef>
              <a:buClr>
                <a:schemeClr val="tx1"/>
              </a:buClr>
              <a:buSzPct val="150000"/>
              <a:buFont typeface="Arial" panose="020B0604020202020204" pitchFamily="34" charset="0"/>
              <a:buChar char="•"/>
              <a:tabLst>
                <a:tab pos="171450" algn="l"/>
              </a:tabLst>
              <a:defRPr/>
            </a:pPr>
            <a:r>
              <a:rPr lang="cs-CZ" sz="1600" dirty="0">
                <a:solidFill>
                  <a:schemeClr val="bg2">
                    <a:lumMod val="10000"/>
                  </a:schemeClr>
                </a:solidFill>
                <a:latin typeface="+mj-lt"/>
              </a:rPr>
              <a:t>Irradiation cavity accessible from top through vertical</a:t>
            </a:r>
            <a:endParaRPr lang="en-US" sz="1600" dirty="0">
              <a:solidFill>
                <a:schemeClr val="bg2">
                  <a:lumMod val="10000"/>
                </a:schemeClr>
              </a:solidFill>
              <a:latin typeface="+mj-lt"/>
            </a:endParaRPr>
          </a:p>
          <a:p>
            <a:pPr marL="0" lvl="1">
              <a:spcBef>
                <a:spcPts val="900"/>
              </a:spcBef>
              <a:buClr>
                <a:schemeClr val="tx1"/>
              </a:buClr>
              <a:buSzPct val="150000"/>
              <a:tabLst>
                <a:tab pos="171450" algn="l"/>
              </a:tabLst>
              <a:defRPr/>
            </a:pPr>
            <a:r>
              <a:rPr lang="en-US" sz="1600" dirty="0">
                <a:solidFill>
                  <a:schemeClr val="bg2">
                    <a:lumMod val="10000"/>
                  </a:schemeClr>
                </a:solidFill>
                <a:latin typeface="+mj-lt"/>
              </a:rPr>
              <a:t>      </a:t>
            </a:r>
            <a:r>
              <a:rPr lang="cs-CZ" sz="1600" dirty="0">
                <a:solidFill>
                  <a:schemeClr val="bg2">
                    <a:lumMod val="10000"/>
                  </a:schemeClr>
                </a:solidFill>
                <a:latin typeface="+mj-lt"/>
              </a:rPr>
              <a:t>channel 1</a:t>
            </a:r>
            <a:r>
              <a:rPr lang="en-US" sz="1600" dirty="0">
                <a:solidFill>
                  <a:schemeClr val="bg2">
                    <a:lumMod val="10000"/>
                  </a:schemeClr>
                </a:solidFill>
                <a:latin typeface="+mj-lt"/>
              </a:rPr>
              <a:t>2 </a:t>
            </a:r>
            <a:r>
              <a:rPr lang="cs-CZ" sz="1600" dirty="0">
                <a:solidFill>
                  <a:schemeClr val="bg2">
                    <a:lumMod val="10000"/>
                  </a:schemeClr>
                </a:solidFill>
                <a:latin typeface="+mj-lt"/>
              </a:rPr>
              <a:t>×</a:t>
            </a:r>
            <a:r>
              <a:rPr lang="en-US" sz="1600" dirty="0">
                <a:solidFill>
                  <a:schemeClr val="bg2">
                    <a:lumMod val="10000"/>
                  </a:schemeClr>
                </a:solidFill>
                <a:latin typeface="+mj-lt"/>
              </a:rPr>
              <a:t> </a:t>
            </a:r>
            <a:r>
              <a:rPr lang="cs-CZ" sz="1600" dirty="0">
                <a:solidFill>
                  <a:schemeClr val="bg2">
                    <a:lumMod val="10000"/>
                  </a:schemeClr>
                </a:solidFill>
                <a:latin typeface="+mj-lt"/>
              </a:rPr>
              <a:t>15 cm</a:t>
            </a:r>
            <a:r>
              <a:rPr lang="en-US" sz="1600" baseline="30000" dirty="0">
                <a:solidFill>
                  <a:schemeClr val="bg2">
                    <a:lumMod val="10000"/>
                  </a:schemeClr>
                </a:solidFill>
                <a:latin typeface="+mj-lt"/>
              </a:rPr>
              <a:t>2</a:t>
            </a:r>
            <a:endParaRPr lang="cs-CZ" sz="1600" baseline="30000" dirty="0">
              <a:solidFill>
                <a:schemeClr val="bg2">
                  <a:lumMod val="10000"/>
                </a:schemeClr>
              </a:solidFill>
              <a:latin typeface="+mj-lt"/>
            </a:endParaRPr>
          </a:p>
        </p:txBody>
      </p:sp>
      <p:pic>
        <p:nvPicPr>
          <p:cNvPr id="16391" name="Picture 330351659">
            <a:extLst>
              <a:ext uri="{FF2B5EF4-FFF2-40B4-BE49-F238E27FC236}">
                <a16:creationId xmlns:a16="http://schemas.microsoft.com/office/drawing/2014/main" id="{6E95217B-E3C0-2387-0671-B7A0A5969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5840" y="2428007"/>
            <a:ext cx="3570684" cy="179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
            <a:extLst>
              <a:ext uri="{FF2B5EF4-FFF2-40B4-BE49-F238E27FC236}">
                <a16:creationId xmlns:a16="http://schemas.microsoft.com/office/drawing/2014/main" id="{6BC4576C-911D-0DDB-1A87-41ED60E4F4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450" y="3664172"/>
            <a:ext cx="3984390" cy="295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3" descr="A picture containing blue&#10;&#10;Description automatically generated">
            <a:extLst>
              <a:ext uri="{FF2B5EF4-FFF2-40B4-BE49-F238E27FC236}">
                <a16:creationId xmlns:a16="http://schemas.microsoft.com/office/drawing/2014/main" id="{9100FF4E-9C1F-45FE-0342-360D12920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821" y="4703143"/>
            <a:ext cx="2495731"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ue and grey foamy foam&#10;&#10;Description automatically generated with medium confidence">
            <a:extLst>
              <a:ext uri="{FF2B5EF4-FFF2-40B4-BE49-F238E27FC236}">
                <a16:creationId xmlns:a16="http://schemas.microsoft.com/office/drawing/2014/main" id="{CED3D253-7045-85EF-EC70-9411D29B68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461380" y="4320845"/>
            <a:ext cx="2589601" cy="1942201"/>
          </a:xfrm>
          <a:prstGeom prst="rect">
            <a:avLst/>
          </a:prstGeom>
        </p:spPr>
      </p:pic>
      <p:sp>
        <p:nvSpPr>
          <p:cNvPr id="2" name="Slide Number Placeholder 1">
            <a:extLst>
              <a:ext uri="{FF2B5EF4-FFF2-40B4-BE49-F238E27FC236}">
                <a16:creationId xmlns:a16="http://schemas.microsoft.com/office/drawing/2014/main" id="{359BD92A-D2C5-27EF-9419-B66A23C99781}"/>
              </a:ext>
            </a:extLst>
          </p:cNvPr>
          <p:cNvSpPr>
            <a:spLocks noGrp="1"/>
          </p:cNvSpPr>
          <p:nvPr>
            <p:ph type="sldNum" sz="quarter" idx="12"/>
          </p:nvPr>
        </p:nvSpPr>
        <p:spPr/>
        <p:txBody>
          <a:bodyPr/>
          <a:lstStyle/>
          <a:p>
            <a:fld id="{23A0628E-C12F-4F8C-9895-BCD5E30100D3}"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F6E1C0D-8583-0F57-09D5-4CA60837AE09}"/>
              </a:ext>
            </a:extLst>
          </p:cNvPr>
          <p:cNvSpPr>
            <a:spLocks noGrp="1"/>
          </p:cNvSpPr>
          <p:nvPr>
            <p:ph idx="1"/>
          </p:nvPr>
        </p:nvSpPr>
        <p:spPr>
          <a:xfrm>
            <a:off x="344278" y="1658792"/>
            <a:ext cx="8432759" cy="1700213"/>
          </a:xfrm>
        </p:spPr>
        <p:txBody>
          <a:bodyPr>
            <a:normAutofit lnSpcReduction="10000"/>
          </a:bodyPr>
          <a:lstStyle/>
          <a:p>
            <a:pPr>
              <a:spcBef>
                <a:spcPts val="900"/>
              </a:spcBef>
              <a:buSzPct val="150000"/>
              <a:tabLst>
                <a:tab pos="171450" algn="l"/>
              </a:tabLst>
              <a:defRPr/>
            </a:pPr>
            <a:r>
              <a:rPr lang="en-GB" sz="1500" dirty="0">
                <a:latin typeface="+mj-lt"/>
              </a:rPr>
              <a:t>The facility safety system resembles bigger facilities for training purposes</a:t>
            </a:r>
          </a:p>
          <a:p>
            <a:pPr>
              <a:spcBef>
                <a:spcPts val="900"/>
              </a:spcBef>
              <a:buSzPct val="150000"/>
              <a:tabLst>
                <a:tab pos="171450" algn="l"/>
              </a:tabLst>
              <a:defRPr/>
            </a:pPr>
            <a:r>
              <a:rPr lang="cs-CZ" sz="1500" dirty="0">
                <a:latin typeface="+mj-lt"/>
              </a:rPr>
              <a:t>One neutron (BF</a:t>
            </a:r>
            <a:r>
              <a:rPr lang="cs-CZ" sz="1500" baseline="-25000" dirty="0">
                <a:latin typeface="+mj-lt"/>
              </a:rPr>
              <a:t>3</a:t>
            </a:r>
            <a:r>
              <a:rPr lang="cs-CZ" sz="1500" dirty="0">
                <a:latin typeface="+mj-lt"/>
              </a:rPr>
              <a:t> based) and two gamma dose rate meters</a:t>
            </a:r>
          </a:p>
          <a:p>
            <a:pPr>
              <a:spcBef>
                <a:spcPts val="900"/>
              </a:spcBef>
              <a:buSzPct val="150000"/>
              <a:tabLst>
                <a:tab pos="171450" algn="l"/>
              </a:tabLst>
              <a:defRPr/>
            </a:pPr>
            <a:r>
              <a:rPr lang="cs-CZ" sz="1500" dirty="0">
                <a:latin typeface="+mj-lt"/>
              </a:rPr>
              <a:t>Several TLDs at the boundary of control area</a:t>
            </a:r>
          </a:p>
          <a:p>
            <a:pPr>
              <a:spcBef>
                <a:spcPts val="900"/>
              </a:spcBef>
              <a:buSzPct val="150000"/>
              <a:tabLst>
                <a:tab pos="171450" algn="l"/>
              </a:tabLst>
              <a:defRPr/>
            </a:pPr>
            <a:r>
              <a:rPr lang="cs-CZ" sz="1500" dirty="0">
                <a:latin typeface="+mj-lt"/>
              </a:rPr>
              <a:t>Interlock system includ</a:t>
            </a:r>
            <a:r>
              <a:rPr lang="en-US" sz="1500" dirty="0">
                <a:latin typeface="+mj-lt"/>
              </a:rPr>
              <a:t>es</a:t>
            </a:r>
            <a:r>
              <a:rPr lang="cs-CZ" sz="1500" dirty="0">
                <a:latin typeface="+mj-lt"/>
              </a:rPr>
              <a:t> </a:t>
            </a:r>
            <a:r>
              <a:rPr lang="en-GB" sz="1500" dirty="0">
                <a:latin typeface="+mj-lt"/>
              </a:rPr>
              <a:t>emergency-off buttons</a:t>
            </a:r>
            <a:r>
              <a:rPr lang="cs-CZ" sz="1500" dirty="0">
                <a:latin typeface="+mj-lt"/>
              </a:rPr>
              <a:t>, </a:t>
            </a:r>
            <a:r>
              <a:rPr lang="en-GB" sz="1500" dirty="0">
                <a:latin typeface="+mj-lt"/>
              </a:rPr>
              <a:t>motion sensors</a:t>
            </a:r>
            <a:r>
              <a:rPr lang="cs-CZ" sz="1500" dirty="0">
                <a:latin typeface="+mj-lt"/>
              </a:rPr>
              <a:t>, </a:t>
            </a:r>
            <a:r>
              <a:rPr lang="en-GB" sz="1500" dirty="0">
                <a:latin typeface="+mj-lt"/>
              </a:rPr>
              <a:t>magnetic trip switches placed on the doors and windows</a:t>
            </a:r>
            <a:r>
              <a:rPr lang="cs-CZ" sz="1500" dirty="0">
                <a:latin typeface="+mj-lt"/>
              </a:rPr>
              <a:t>, </a:t>
            </a:r>
            <a:r>
              <a:rPr lang="en-GB" sz="1500" dirty="0">
                <a:latin typeface="+mj-lt"/>
              </a:rPr>
              <a:t>smoke detector and four water leak detectors</a:t>
            </a:r>
            <a:r>
              <a:rPr lang="cs-CZ" sz="1500" dirty="0">
                <a:latin typeface="+mj-lt"/>
              </a:rPr>
              <a:t>, </a:t>
            </a:r>
            <a:r>
              <a:rPr lang="en-GB" sz="1500" dirty="0">
                <a:latin typeface="+mj-lt"/>
              </a:rPr>
              <a:t>“last person” out switches</a:t>
            </a:r>
            <a:r>
              <a:rPr lang="cs-CZ" sz="1500" dirty="0">
                <a:latin typeface="+mj-lt"/>
              </a:rPr>
              <a:t>, and radiation monitoring system</a:t>
            </a:r>
            <a:r>
              <a:rPr lang="en-US" sz="1500" dirty="0">
                <a:latin typeface="+mj-lt"/>
              </a:rPr>
              <a:t>.</a:t>
            </a:r>
            <a:endParaRPr lang="en-GB" sz="1500" dirty="0">
              <a:latin typeface="+mj-lt"/>
            </a:endParaRPr>
          </a:p>
        </p:txBody>
      </p:sp>
      <p:sp>
        <p:nvSpPr>
          <p:cNvPr id="31747" name="Title 1">
            <a:extLst>
              <a:ext uri="{FF2B5EF4-FFF2-40B4-BE49-F238E27FC236}">
                <a16:creationId xmlns:a16="http://schemas.microsoft.com/office/drawing/2014/main" id="{12493695-69FB-CC77-19B3-BE27439F5B93}"/>
              </a:ext>
            </a:extLst>
          </p:cNvPr>
          <p:cNvSpPr>
            <a:spLocks noGrp="1" noChangeArrowheads="1"/>
          </p:cNvSpPr>
          <p:nvPr>
            <p:ph type="title"/>
          </p:nvPr>
        </p:nvSpPr>
        <p:spPr>
          <a:xfrm>
            <a:off x="61536" y="188640"/>
            <a:ext cx="8326887" cy="571500"/>
          </a:xfrm>
        </p:spPr>
        <p:txBody>
          <a:bodyPr>
            <a:normAutofit fontScale="90000"/>
          </a:bodyPr>
          <a:lstStyle/>
          <a:p>
            <a:r>
              <a:rPr lang="cs-CZ" altLang="en-US" dirty="0"/>
              <a:t>Safety and radiation monitoring systems</a:t>
            </a:r>
            <a:endParaRPr lang="en-GB" altLang="en-US" dirty="0"/>
          </a:p>
        </p:txBody>
      </p:sp>
      <p:pic>
        <p:nvPicPr>
          <p:cNvPr id="31748" name="Picture 2" descr="image008">
            <a:extLst>
              <a:ext uri="{FF2B5EF4-FFF2-40B4-BE49-F238E27FC236}">
                <a16:creationId xmlns:a16="http://schemas.microsoft.com/office/drawing/2014/main" id="{8D0BCA9E-6163-72D2-CDE3-095621A8A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512" y="3763497"/>
            <a:ext cx="2985896" cy="222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a:extLst>
              <a:ext uri="{FF2B5EF4-FFF2-40B4-BE49-F238E27FC236}">
                <a16:creationId xmlns:a16="http://schemas.microsoft.com/office/drawing/2014/main" id="{62AA8B7A-4497-B08E-D4A5-D15AEDC897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154" y="3796260"/>
            <a:ext cx="4381498" cy="222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B3A2455D-AB39-B21A-02C1-410A47F3F565}"/>
              </a:ext>
            </a:extLst>
          </p:cNvPr>
          <p:cNvSpPr>
            <a:spLocks noGrp="1"/>
          </p:cNvSpPr>
          <p:nvPr>
            <p:ph type="sldNum" sz="quarter" idx="12"/>
          </p:nvPr>
        </p:nvSpPr>
        <p:spPr/>
        <p:txBody>
          <a:bodyPr/>
          <a:lstStyle/>
          <a:p>
            <a:fld id="{9088F1B8-1F90-4CED-8F3E-C7F4376F4CBC}" type="slidenum">
              <a:rPr lang="en-GB" smtClean="0"/>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9279F4-DF21-4E9D-8DB3-316F73BE9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223" b="10950"/>
          <a:stretch/>
        </p:blipFill>
        <p:spPr>
          <a:xfrm>
            <a:off x="219876" y="775906"/>
            <a:ext cx="2864353" cy="1950355"/>
          </a:xfrm>
          <a:prstGeom prst="rect">
            <a:avLst/>
          </a:prstGeom>
          <a:ln>
            <a:noFill/>
          </a:ln>
          <a:effectLst/>
        </p:spPr>
      </p:pic>
      <p:sp>
        <p:nvSpPr>
          <p:cNvPr id="12" name="TextBox 11">
            <a:extLst>
              <a:ext uri="{FF2B5EF4-FFF2-40B4-BE49-F238E27FC236}">
                <a16:creationId xmlns:a16="http://schemas.microsoft.com/office/drawing/2014/main" id="{1A8090BC-CE02-46B6-AD05-1AC7BB1F19A4}"/>
              </a:ext>
            </a:extLst>
          </p:cNvPr>
          <p:cNvSpPr txBox="1"/>
          <p:nvPr/>
        </p:nvSpPr>
        <p:spPr>
          <a:xfrm>
            <a:off x="3131840" y="987542"/>
            <a:ext cx="5785287" cy="1472454"/>
          </a:xfrm>
          <a:prstGeom prst="rect">
            <a:avLst/>
          </a:prstGeom>
          <a:noFill/>
          <a:ln w="25400" cmpd="sng">
            <a:noFill/>
          </a:ln>
        </p:spPr>
        <p:txBody>
          <a:bodyPr wrap="square" rtlCol="0">
            <a:spAutoFit/>
          </a:bodyPr>
          <a:lstStyle/>
          <a:p>
            <a:pPr>
              <a:lnSpc>
                <a:spcPct val="114000"/>
              </a:lnSpc>
            </a:pPr>
            <a:r>
              <a:rPr lang="en-GB" sz="1600" dirty="0">
                <a:solidFill>
                  <a:srgbClr val="002060"/>
                </a:solidFill>
                <a:effectLst>
                  <a:outerShdw blurRad="38100" dist="38100" dir="2700000" algn="tl">
                    <a:srgbClr val="000000">
                      <a:alpha val="43137"/>
                    </a:srgbClr>
                  </a:outerShdw>
                </a:effectLst>
                <a:latin typeface="+mj-lt"/>
                <a:cs typeface="Calibri" panose="020F0502020204030204" pitchFamily="34" charset="0"/>
              </a:rPr>
              <a:t>180 Member States; </a:t>
            </a:r>
            <a:r>
              <a:rPr lang="en-US" sz="1600" dirty="0">
                <a:solidFill>
                  <a:srgbClr val="002060"/>
                </a:solidFill>
                <a:latin typeface="+mj-lt"/>
                <a:cs typeface="Calibri" panose="020F0502020204030204" pitchFamily="34" charset="0"/>
              </a:rPr>
              <a:t>2500+  staff from over 100 Member States; </a:t>
            </a:r>
            <a:r>
              <a:rPr lang="en-GB" sz="1600" dirty="0">
                <a:solidFill>
                  <a:srgbClr val="002060"/>
                </a:solidFill>
                <a:latin typeface="+mj-lt"/>
                <a:cs typeface="Calibri" panose="020F0502020204030204" pitchFamily="34" charset="0"/>
              </a:rPr>
              <a:t>HQ in Vienna</a:t>
            </a:r>
          </a:p>
          <a:p>
            <a:pPr marL="179996" indent="-179996">
              <a:lnSpc>
                <a:spcPct val="114000"/>
              </a:lnSpc>
              <a:buFont typeface="Arial" panose="020B0604020202020204" pitchFamily="34" charset="0"/>
              <a:buChar char="•"/>
            </a:pPr>
            <a:r>
              <a:rPr lang="en-GB" sz="1600" dirty="0">
                <a:solidFill>
                  <a:srgbClr val="002060"/>
                </a:solidFill>
                <a:latin typeface="+mj-lt"/>
                <a:cs typeface="Calibri" panose="020F0502020204030204" pitchFamily="34" charset="0"/>
              </a:rPr>
              <a:t>Labs in Seibersdorf, Vienna and Monaco</a:t>
            </a:r>
          </a:p>
          <a:p>
            <a:pPr marL="179996" indent="-179996">
              <a:lnSpc>
                <a:spcPct val="114000"/>
              </a:lnSpc>
              <a:buFont typeface="Arial" panose="020B0604020202020204" pitchFamily="34" charset="0"/>
              <a:buChar char="•"/>
            </a:pPr>
            <a:r>
              <a:rPr lang="en-GB" sz="1600" dirty="0">
                <a:solidFill>
                  <a:srgbClr val="002060"/>
                </a:solidFill>
                <a:latin typeface="+mj-lt"/>
                <a:cs typeface="Calibri" panose="020F0502020204030204" pitchFamily="34" charset="0"/>
              </a:rPr>
              <a:t>Regional offices in Toronto and Tokyo; Liaison offices in New York and Geneva</a:t>
            </a:r>
          </a:p>
        </p:txBody>
      </p:sp>
      <p:sp>
        <p:nvSpPr>
          <p:cNvPr id="13" name="TextBox 12">
            <a:extLst>
              <a:ext uri="{FF2B5EF4-FFF2-40B4-BE49-F238E27FC236}">
                <a16:creationId xmlns:a16="http://schemas.microsoft.com/office/drawing/2014/main" id="{F56CCEA7-D4B2-4295-BC09-F082344826B0}"/>
              </a:ext>
            </a:extLst>
          </p:cNvPr>
          <p:cNvSpPr txBox="1"/>
          <p:nvPr/>
        </p:nvSpPr>
        <p:spPr>
          <a:xfrm>
            <a:off x="323528" y="185325"/>
            <a:ext cx="8100392" cy="4154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0" rIns="0" rtlCol="0">
            <a:spAutoFit/>
          </a:bodyPr>
          <a:lstStyle/>
          <a:p>
            <a:pPr defTabSz="914378">
              <a:defRPr/>
            </a:pPr>
            <a:r>
              <a:rPr lang="en-GB" sz="2100" b="1" dirty="0">
                <a:solidFill>
                  <a:schemeClr val="tx1"/>
                </a:solidFill>
                <a:latin typeface="+mj-lt"/>
                <a:cs typeface="Segoe UI Light" panose="020B0502040204020203" pitchFamily="34" charset="0"/>
              </a:rPr>
              <a:t>An </a:t>
            </a:r>
            <a:r>
              <a:rPr lang="en-GB" sz="2100" b="1" spc="-20" dirty="0">
                <a:solidFill>
                  <a:schemeClr val="tx1"/>
                </a:solidFill>
                <a:latin typeface="+mj-lt"/>
                <a:cs typeface="Segoe UI Light"/>
              </a:rPr>
              <a:t>a</a:t>
            </a:r>
            <a:r>
              <a:rPr lang="en-GB" sz="2100" b="1" dirty="0">
                <a:solidFill>
                  <a:schemeClr val="tx1"/>
                </a:solidFill>
                <a:latin typeface="+mj-lt"/>
                <a:cs typeface="Segoe UI Light"/>
              </a:rPr>
              <a:t>u</a:t>
            </a:r>
            <a:r>
              <a:rPr lang="en-GB" sz="2100" b="1" spc="-10" dirty="0">
                <a:solidFill>
                  <a:schemeClr val="tx1"/>
                </a:solidFill>
                <a:latin typeface="+mj-lt"/>
                <a:cs typeface="Segoe UI Light"/>
              </a:rPr>
              <a:t>t</a:t>
            </a:r>
            <a:r>
              <a:rPr lang="en-GB" sz="2100" b="1" spc="-5" dirty="0">
                <a:solidFill>
                  <a:schemeClr val="tx1"/>
                </a:solidFill>
                <a:latin typeface="+mj-lt"/>
                <a:cs typeface="Segoe UI Light"/>
              </a:rPr>
              <a:t>o</a:t>
            </a:r>
            <a:r>
              <a:rPr lang="en-GB" sz="2100" b="1" spc="-20" dirty="0">
                <a:solidFill>
                  <a:schemeClr val="tx1"/>
                </a:solidFill>
                <a:latin typeface="+mj-lt"/>
                <a:cs typeface="Segoe UI Light"/>
              </a:rPr>
              <a:t>no</a:t>
            </a:r>
            <a:r>
              <a:rPr lang="en-GB" sz="2100" b="1" spc="-15" dirty="0">
                <a:solidFill>
                  <a:schemeClr val="tx1"/>
                </a:solidFill>
                <a:latin typeface="+mj-lt"/>
                <a:cs typeface="Segoe UI Light"/>
              </a:rPr>
              <a:t>m</a:t>
            </a:r>
            <a:r>
              <a:rPr lang="en-GB" sz="2100" b="1" spc="-20" dirty="0">
                <a:solidFill>
                  <a:schemeClr val="tx1"/>
                </a:solidFill>
                <a:latin typeface="+mj-lt"/>
                <a:cs typeface="Segoe UI Light"/>
              </a:rPr>
              <a:t>ou</a:t>
            </a:r>
            <a:r>
              <a:rPr lang="en-GB" sz="2100" b="1" spc="-10" dirty="0">
                <a:solidFill>
                  <a:schemeClr val="tx1"/>
                </a:solidFill>
                <a:latin typeface="+mj-lt"/>
                <a:cs typeface="Segoe UI Light"/>
              </a:rPr>
              <a:t>s</a:t>
            </a:r>
            <a:r>
              <a:rPr lang="en-GB" sz="2100" b="1" spc="-40" dirty="0">
                <a:solidFill>
                  <a:schemeClr val="tx1"/>
                </a:solidFill>
                <a:latin typeface="+mj-lt"/>
                <a:cs typeface="Segoe UI Light"/>
              </a:rPr>
              <a:t> </a:t>
            </a:r>
            <a:r>
              <a:rPr lang="en-GB" sz="2100" b="1" spc="5" dirty="0">
                <a:solidFill>
                  <a:schemeClr val="tx1"/>
                </a:solidFill>
                <a:latin typeface="+mj-lt"/>
                <a:cs typeface="Segoe UI Light"/>
              </a:rPr>
              <a:t>i</a:t>
            </a:r>
            <a:r>
              <a:rPr lang="en-GB" sz="2100" b="1" spc="-10" dirty="0">
                <a:solidFill>
                  <a:schemeClr val="tx1"/>
                </a:solidFill>
                <a:latin typeface="+mj-lt"/>
                <a:cs typeface="Segoe UI Light"/>
              </a:rPr>
              <a:t>nternat</a:t>
            </a:r>
            <a:r>
              <a:rPr lang="en-GB" sz="2100" b="1" spc="-20" dirty="0">
                <a:solidFill>
                  <a:schemeClr val="tx1"/>
                </a:solidFill>
                <a:latin typeface="+mj-lt"/>
                <a:cs typeface="Segoe UI Light"/>
              </a:rPr>
              <a:t>iona</a:t>
            </a:r>
            <a:r>
              <a:rPr lang="en-GB" sz="2100" b="1" spc="-5" dirty="0">
                <a:solidFill>
                  <a:schemeClr val="tx1"/>
                </a:solidFill>
                <a:latin typeface="+mj-lt"/>
                <a:cs typeface="Segoe UI Light"/>
              </a:rPr>
              <a:t>l</a:t>
            </a:r>
            <a:r>
              <a:rPr lang="en-GB" sz="2100" b="1" spc="-40" dirty="0">
                <a:solidFill>
                  <a:schemeClr val="tx1"/>
                </a:solidFill>
                <a:latin typeface="+mj-lt"/>
                <a:cs typeface="Segoe UI Light"/>
              </a:rPr>
              <a:t> </a:t>
            </a:r>
            <a:r>
              <a:rPr lang="en-GB" sz="2100" b="1" spc="-5" dirty="0">
                <a:solidFill>
                  <a:schemeClr val="tx1"/>
                </a:solidFill>
                <a:latin typeface="+mj-lt"/>
                <a:cs typeface="Segoe UI Light"/>
              </a:rPr>
              <a:t>o</a:t>
            </a:r>
            <a:r>
              <a:rPr lang="en-GB" sz="2100" b="1" spc="-55" dirty="0">
                <a:solidFill>
                  <a:schemeClr val="tx1"/>
                </a:solidFill>
                <a:latin typeface="+mj-lt"/>
                <a:cs typeface="Segoe UI Light"/>
              </a:rPr>
              <a:t>r</a:t>
            </a:r>
            <a:r>
              <a:rPr lang="en-GB" sz="2100" b="1" spc="-20" dirty="0">
                <a:solidFill>
                  <a:schemeClr val="tx1"/>
                </a:solidFill>
                <a:latin typeface="+mj-lt"/>
                <a:cs typeface="Segoe UI Light"/>
              </a:rPr>
              <a:t>g</a:t>
            </a:r>
            <a:r>
              <a:rPr lang="en-GB" sz="2100" b="1" spc="-10" dirty="0">
                <a:solidFill>
                  <a:schemeClr val="tx1"/>
                </a:solidFill>
                <a:latin typeface="+mj-lt"/>
                <a:cs typeface="Segoe UI Light"/>
              </a:rPr>
              <a:t>ani</a:t>
            </a:r>
            <a:r>
              <a:rPr lang="en-GB" sz="2100" b="1" dirty="0">
                <a:solidFill>
                  <a:schemeClr val="tx1"/>
                </a:solidFill>
                <a:latin typeface="+mj-lt"/>
                <a:cs typeface="Segoe UI Light"/>
              </a:rPr>
              <a:t>z</a:t>
            </a:r>
            <a:r>
              <a:rPr lang="en-GB" sz="2100" b="1" spc="-20" dirty="0">
                <a:solidFill>
                  <a:schemeClr val="tx1"/>
                </a:solidFill>
                <a:latin typeface="+mj-lt"/>
                <a:cs typeface="Segoe UI Light"/>
              </a:rPr>
              <a:t>a</a:t>
            </a:r>
            <a:r>
              <a:rPr lang="en-GB" sz="2100" b="1" spc="-25" dirty="0">
                <a:solidFill>
                  <a:schemeClr val="tx1"/>
                </a:solidFill>
                <a:latin typeface="+mj-lt"/>
                <a:cs typeface="Segoe UI Light"/>
              </a:rPr>
              <a:t>t</a:t>
            </a:r>
            <a:r>
              <a:rPr lang="en-GB" sz="2100" b="1" spc="-10" dirty="0">
                <a:solidFill>
                  <a:schemeClr val="tx1"/>
                </a:solidFill>
                <a:latin typeface="+mj-lt"/>
                <a:cs typeface="Segoe UI Light"/>
              </a:rPr>
              <a:t>io</a:t>
            </a:r>
            <a:r>
              <a:rPr lang="en-GB" sz="2100" b="1" spc="-15" dirty="0">
                <a:solidFill>
                  <a:schemeClr val="tx1"/>
                </a:solidFill>
                <a:latin typeface="+mj-lt"/>
                <a:cs typeface="Segoe UI Light"/>
              </a:rPr>
              <a:t>n</a:t>
            </a:r>
            <a:r>
              <a:rPr lang="en-GB" sz="2100" b="1" spc="-5" dirty="0">
                <a:solidFill>
                  <a:schemeClr val="tx1"/>
                </a:solidFill>
                <a:latin typeface="+mj-lt"/>
                <a:cs typeface="Segoe UI Light"/>
              </a:rPr>
              <a:t> </a:t>
            </a:r>
            <a:r>
              <a:rPr lang="en-GB" sz="2100" b="1" spc="-10" dirty="0">
                <a:solidFill>
                  <a:schemeClr val="tx1"/>
                </a:solidFill>
                <a:latin typeface="+mj-lt"/>
                <a:cs typeface="Segoe UI Light"/>
              </a:rPr>
              <a:t>within the</a:t>
            </a:r>
            <a:r>
              <a:rPr lang="en-GB" sz="2100" b="1" spc="-5" dirty="0">
                <a:solidFill>
                  <a:schemeClr val="tx1"/>
                </a:solidFill>
                <a:latin typeface="+mj-lt"/>
                <a:cs typeface="Segoe UI Light"/>
              </a:rPr>
              <a:t> UN </a:t>
            </a:r>
            <a:r>
              <a:rPr lang="en-GB" sz="2100" b="1" spc="-15" dirty="0">
                <a:solidFill>
                  <a:schemeClr val="tx1"/>
                </a:solidFill>
                <a:latin typeface="+mj-lt"/>
                <a:cs typeface="Segoe UI Light"/>
              </a:rPr>
              <a:t>syst</a:t>
            </a:r>
            <a:r>
              <a:rPr lang="en-GB" sz="2100" b="1" spc="-25" dirty="0">
                <a:solidFill>
                  <a:schemeClr val="tx1"/>
                </a:solidFill>
                <a:latin typeface="+mj-lt"/>
                <a:cs typeface="Segoe UI Light"/>
              </a:rPr>
              <a:t>e</a:t>
            </a:r>
            <a:r>
              <a:rPr lang="en-GB" sz="2100" b="1" spc="-15" dirty="0">
                <a:solidFill>
                  <a:schemeClr val="tx1"/>
                </a:solidFill>
                <a:latin typeface="+mj-lt"/>
                <a:cs typeface="Segoe UI Light"/>
              </a:rPr>
              <a:t>m</a:t>
            </a:r>
            <a:endParaRPr lang="en-GB" sz="2100" b="1" dirty="0">
              <a:solidFill>
                <a:schemeClr val="tx1"/>
              </a:solidFill>
              <a:latin typeface="+mj-lt"/>
              <a:cs typeface="Segoe UI Light"/>
            </a:endParaRPr>
          </a:p>
        </p:txBody>
      </p:sp>
      <p:pic>
        <p:nvPicPr>
          <p:cNvPr id="14" name="Picture 13">
            <a:extLst>
              <a:ext uri="{FF2B5EF4-FFF2-40B4-BE49-F238E27FC236}">
                <a16:creationId xmlns:a16="http://schemas.microsoft.com/office/drawing/2014/main" id="{C276E06C-1FC1-4FBB-8125-B2C693A2D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796" y="2901344"/>
            <a:ext cx="3672408" cy="3637830"/>
          </a:xfrm>
          <a:prstGeom prst="rect">
            <a:avLst/>
          </a:prstGeom>
        </p:spPr>
      </p:pic>
      <p:sp>
        <p:nvSpPr>
          <p:cNvPr id="2" name="Slide Number Placeholder 1">
            <a:extLst>
              <a:ext uri="{FF2B5EF4-FFF2-40B4-BE49-F238E27FC236}">
                <a16:creationId xmlns:a16="http://schemas.microsoft.com/office/drawing/2014/main" id="{C340D33F-7E71-4CFA-68A1-848706741E93}"/>
              </a:ext>
            </a:extLst>
          </p:cNvPr>
          <p:cNvSpPr>
            <a:spLocks noGrp="1"/>
          </p:cNvSpPr>
          <p:nvPr>
            <p:ph type="sldNum" sz="quarter" idx="12"/>
          </p:nvPr>
        </p:nvSpPr>
        <p:spPr/>
        <p:txBody>
          <a:bodyPr/>
          <a:lstStyle/>
          <a:p>
            <a:fld id="{23A0628E-C12F-4F8C-9895-BCD5E30100D3}" type="slidenum">
              <a:rPr lang="en-US" smtClean="0"/>
              <a:pPr/>
              <a:t>2</a:t>
            </a:fld>
            <a:endParaRPr lang="en-US" dirty="0"/>
          </a:p>
        </p:txBody>
      </p:sp>
    </p:spTree>
    <p:extLst>
      <p:ext uri="{BB962C8B-B14F-4D97-AF65-F5344CB8AC3E}">
        <p14:creationId xmlns:p14="http://schemas.microsoft.com/office/powerpoint/2010/main" val="357130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3B9BE4E-57D2-4D90-8189-23A495176864}"/>
              </a:ext>
            </a:extLst>
          </p:cNvPr>
          <p:cNvSpPr txBox="1">
            <a:spLocks/>
          </p:cNvSpPr>
          <p:nvPr/>
        </p:nvSpPr>
        <p:spPr>
          <a:xfrm>
            <a:off x="179512" y="404664"/>
            <a:ext cx="8488430" cy="3738567"/>
          </a:xfrm>
          <a:prstGeom prst="rect">
            <a:avLst/>
          </a:prstGeom>
          <a:ln>
            <a:miter lim="800000"/>
            <a:headEnd/>
            <a:tailEnd/>
          </a:ln>
        </p:spPr>
        <p:txBody>
          <a:bodyPr>
            <a:noAutofit/>
          </a:bodyPr>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a:spcBef>
                <a:spcPts val="675"/>
              </a:spcBef>
              <a:buClrTx/>
              <a:buSzPct val="100000"/>
              <a:buFont typeface="Arial" panose="020B0604020202020204" pitchFamily="34" charset="0"/>
              <a:buChar char="•"/>
              <a:tabLst>
                <a:tab pos="128588" algn="l"/>
              </a:tabLst>
              <a:defRPr/>
            </a:pPr>
            <a:endParaRPr lang="en-GB" sz="1800" kern="0" dirty="0">
              <a:solidFill>
                <a:srgbClr val="000000"/>
              </a:solidFill>
              <a:latin typeface="+mj-lt"/>
            </a:endParaRPr>
          </a:p>
          <a:p>
            <a:pPr>
              <a:spcBef>
                <a:spcPts val="338"/>
              </a:spcBef>
              <a:buClrTx/>
              <a:buSzPct val="100000"/>
              <a:buFont typeface="Arial" panose="020B0604020202020204" pitchFamily="34" charset="0"/>
              <a:buChar char="•"/>
              <a:tabLst>
                <a:tab pos="128588" algn="l"/>
              </a:tabLst>
              <a:defRPr/>
            </a:pPr>
            <a:r>
              <a:rPr lang="en-GB" sz="1800" kern="0" dirty="0">
                <a:solidFill>
                  <a:srgbClr val="000000"/>
                </a:solidFill>
                <a:latin typeface="+mj-lt"/>
              </a:rPr>
              <a:t>Operation &amp; maintenance of neutron facility based on DD/DT generators</a:t>
            </a:r>
          </a:p>
          <a:p>
            <a:pPr>
              <a:spcBef>
                <a:spcPts val="338"/>
              </a:spcBef>
              <a:buClrTx/>
              <a:buSzPct val="100000"/>
              <a:buFont typeface="Arial" panose="020B0604020202020204" pitchFamily="34" charset="0"/>
              <a:buChar char="•"/>
              <a:tabLst>
                <a:tab pos="128588" algn="l"/>
              </a:tabLst>
              <a:defRPr/>
            </a:pPr>
            <a:r>
              <a:rPr lang="en-GB" sz="1800" kern="0" dirty="0">
                <a:solidFill>
                  <a:srgbClr val="000000"/>
                </a:solidFill>
                <a:latin typeface="+mj-lt"/>
              </a:rPr>
              <a:t>Radiation protection in neutron and gamma fields</a:t>
            </a:r>
          </a:p>
          <a:p>
            <a:pPr>
              <a:spcBef>
                <a:spcPts val="338"/>
              </a:spcBef>
              <a:buClrTx/>
              <a:buSzPct val="100000"/>
              <a:buFont typeface="Arial" panose="020B0604020202020204" pitchFamily="34" charset="0"/>
              <a:buChar char="•"/>
              <a:tabLst>
                <a:tab pos="128588" algn="l"/>
              </a:tabLst>
              <a:defRPr/>
            </a:pPr>
            <a:r>
              <a:rPr lang="en-GB" sz="1800" kern="0" dirty="0">
                <a:solidFill>
                  <a:srgbClr val="000000"/>
                </a:solidFill>
                <a:latin typeface="+mj-lt"/>
              </a:rPr>
              <a:t>Neutron detection with He3, BF3, fission chamber, organic</a:t>
            </a:r>
          </a:p>
          <a:p>
            <a:pPr marL="0" indent="0">
              <a:spcBef>
                <a:spcPts val="338"/>
              </a:spcBef>
              <a:buClrTx/>
              <a:buSzPct val="100000"/>
              <a:buNone/>
              <a:tabLst>
                <a:tab pos="128588" algn="l"/>
              </a:tabLst>
              <a:defRPr/>
            </a:pPr>
            <a:r>
              <a:rPr lang="en-GB" sz="1800" kern="0" dirty="0">
                <a:solidFill>
                  <a:srgbClr val="000000"/>
                </a:solidFill>
                <a:latin typeface="+mj-lt"/>
              </a:rPr>
              <a:t>      scintillators, PSD</a:t>
            </a:r>
          </a:p>
          <a:p>
            <a:pPr>
              <a:spcBef>
                <a:spcPts val="338"/>
              </a:spcBef>
              <a:buClrTx/>
              <a:buSzPct val="100000"/>
              <a:buFont typeface="Arial" panose="020B0604020202020204" pitchFamily="34" charset="0"/>
              <a:buChar char="•"/>
              <a:tabLst>
                <a:tab pos="128588" algn="l"/>
              </a:tabLst>
              <a:defRPr/>
            </a:pPr>
            <a:r>
              <a:rPr lang="en-GB" sz="1800" kern="0" dirty="0">
                <a:solidFill>
                  <a:srgbClr val="000000"/>
                </a:solidFill>
                <a:latin typeface="+mj-lt"/>
              </a:rPr>
              <a:t>Spectrometry with Bonner spheres</a:t>
            </a:r>
          </a:p>
          <a:p>
            <a:pPr>
              <a:spcBef>
                <a:spcPts val="338"/>
              </a:spcBef>
              <a:buClrTx/>
              <a:buSzPct val="100000"/>
              <a:buFont typeface="Arial" panose="020B0604020202020204" pitchFamily="34" charset="0"/>
              <a:buChar char="•"/>
              <a:tabLst>
                <a:tab pos="128588" algn="l"/>
              </a:tabLst>
              <a:defRPr/>
            </a:pPr>
            <a:r>
              <a:rPr lang="en-GB" sz="1800" kern="0" dirty="0">
                <a:solidFill>
                  <a:srgbClr val="000000"/>
                </a:solidFill>
              </a:rPr>
              <a:t>ToF with AmBe source</a:t>
            </a:r>
          </a:p>
          <a:p>
            <a:pPr>
              <a:spcBef>
                <a:spcPts val="338"/>
              </a:spcBef>
              <a:buClrTx/>
              <a:buSzPct val="100000"/>
              <a:buFont typeface="Arial" panose="020B0604020202020204" pitchFamily="34" charset="0"/>
              <a:buChar char="•"/>
              <a:tabLst>
                <a:tab pos="128588" algn="l"/>
              </a:tabLst>
              <a:defRPr/>
            </a:pPr>
            <a:r>
              <a:rPr lang="en-GB" sz="1800" kern="0" dirty="0">
                <a:solidFill>
                  <a:srgbClr val="000000"/>
                </a:solidFill>
              </a:rPr>
              <a:t>Foil activation for neutron flux estimates</a:t>
            </a:r>
          </a:p>
          <a:p>
            <a:pPr>
              <a:spcBef>
                <a:spcPts val="338"/>
              </a:spcBef>
              <a:buClrTx/>
              <a:buSzPct val="100000"/>
              <a:buFont typeface="Arial" panose="020B0604020202020204" pitchFamily="34" charset="0"/>
              <a:buChar char="•"/>
              <a:tabLst>
                <a:tab pos="128588" algn="l"/>
              </a:tabLst>
              <a:defRPr/>
            </a:pPr>
            <a:r>
              <a:rPr lang="en-GB" sz="1800" kern="0" dirty="0">
                <a:solidFill>
                  <a:srgbClr val="000000"/>
                </a:solidFill>
              </a:rPr>
              <a:t>Neutron activation analysis (NAA)</a:t>
            </a:r>
          </a:p>
          <a:p>
            <a:pPr lvl="1">
              <a:spcBef>
                <a:spcPts val="338"/>
              </a:spcBef>
              <a:buClrTx/>
              <a:buSzPct val="100000"/>
              <a:buFont typeface="Arial" panose="020B0604020202020204" pitchFamily="34" charset="0"/>
              <a:buChar char="•"/>
              <a:tabLst>
                <a:tab pos="128588" algn="l"/>
              </a:tabLst>
              <a:defRPr/>
            </a:pPr>
            <a:r>
              <a:rPr lang="en-GB" sz="1400" kern="0" dirty="0">
                <a:solidFill>
                  <a:srgbClr val="000000"/>
                </a:solidFill>
              </a:rPr>
              <a:t>PGNAA for detection of light elements (drug and explosive simulants)</a:t>
            </a:r>
          </a:p>
          <a:p>
            <a:pPr>
              <a:spcBef>
                <a:spcPts val="338"/>
              </a:spcBef>
              <a:buClrTx/>
              <a:buSzPct val="100000"/>
              <a:buFont typeface="Arial" panose="020B0604020202020204" pitchFamily="34" charset="0"/>
              <a:buChar char="•"/>
              <a:tabLst>
                <a:tab pos="128588" algn="l"/>
              </a:tabLst>
              <a:defRPr/>
            </a:pPr>
            <a:r>
              <a:rPr lang="en-GB" sz="1800" kern="0" dirty="0">
                <a:solidFill>
                  <a:srgbClr val="000000"/>
                </a:solidFill>
                <a:latin typeface="+mj-lt"/>
              </a:rPr>
              <a:t>Imaging, including runs at the TU Vienna research reactor</a:t>
            </a:r>
          </a:p>
          <a:p>
            <a:pPr>
              <a:spcBef>
                <a:spcPts val="338"/>
              </a:spcBef>
              <a:buClrTx/>
              <a:buSzPct val="100000"/>
              <a:buFont typeface="Arial" panose="020B0604020202020204" pitchFamily="34" charset="0"/>
              <a:buChar char="•"/>
              <a:tabLst>
                <a:tab pos="128588" algn="l"/>
              </a:tabLst>
              <a:defRPr/>
            </a:pPr>
            <a:r>
              <a:rPr lang="en-GB" sz="1800" kern="0" dirty="0">
                <a:solidFill>
                  <a:srgbClr val="000000"/>
                </a:solidFill>
                <a:latin typeface="+mj-lt"/>
              </a:rPr>
              <a:t>Delayed neutron counting</a:t>
            </a:r>
            <a:r>
              <a:rPr lang="en-US" sz="1800" kern="0" dirty="0">
                <a:solidFill>
                  <a:srgbClr val="000000"/>
                </a:solidFill>
                <a:latin typeface="+mj-lt"/>
              </a:rPr>
              <a:t> for detection of fissile material</a:t>
            </a:r>
          </a:p>
          <a:p>
            <a:pPr>
              <a:spcBef>
                <a:spcPts val="338"/>
              </a:spcBef>
              <a:buClrTx/>
              <a:buSzPct val="100000"/>
              <a:buFont typeface="Arial" panose="020B0604020202020204" pitchFamily="34" charset="0"/>
              <a:buChar char="•"/>
              <a:tabLst>
                <a:tab pos="128588" algn="l"/>
              </a:tabLst>
              <a:defRPr/>
            </a:pPr>
            <a:r>
              <a:rPr lang="en-US" sz="1800" kern="0" dirty="0">
                <a:solidFill>
                  <a:srgbClr val="000000"/>
                </a:solidFill>
                <a:latin typeface="+mj-lt"/>
              </a:rPr>
              <a:t>Showcase of pulsed operation for background suppression</a:t>
            </a:r>
          </a:p>
          <a:p>
            <a:pPr>
              <a:spcBef>
                <a:spcPts val="338"/>
              </a:spcBef>
              <a:buClrTx/>
              <a:buSzPct val="100000"/>
              <a:buFont typeface="Arial" panose="020B0604020202020204" pitchFamily="34" charset="0"/>
              <a:buChar char="•"/>
              <a:tabLst>
                <a:tab pos="128588" algn="l"/>
              </a:tabLst>
              <a:defRPr/>
            </a:pPr>
            <a:r>
              <a:rPr lang="en-US" sz="1800" kern="0" dirty="0">
                <a:solidFill>
                  <a:schemeClr val="bg2">
                    <a:lumMod val="50000"/>
                  </a:schemeClr>
                </a:solidFill>
                <a:latin typeface="+mj-lt"/>
              </a:rPr>
              <a:t>Ground moisture detection (TBD)</a:t>
            </a:r>
            <a:endParaRPr lang="en-GB" sz="1800" kern="0" dirty="0">
              <a:solidFill>
                <a:schemeClr val="bg2">
                  <a:lumMod val="50000"/>
                </a:schemeClr>
              </a:solidFill>
              <a:latin typeface="+mj-lt"/>
            </a:endParaRPr>
          </a:p>
        </p:txBody>
      </p:sp>
      <p:sp>
        <p:nvSpPr>
          <p:cNvPr id="12" name="Rectangle 11">
            <a:extLst>
              <a:ext uri="{FF2B5EF4-FFF2-40B4-BE49-F238E27FC236}">
                <a16:creationId xmlns:a16="http://schemas.microsoft.com/office/drawing/2014/main" id="{9E8DA106-B568-405F-91AD-7C373D5C4337}"/>
              </a:ext>
            </a:extLst>
          </p:cNvPr>
          <p:cNvSpPr/>
          <p:nvPr/>
        </p:nvSpPr>
        <p:spPr>
          <a:xfrm>
            <a:off x="179512" y="260648"/>
            <a:ext cx="5342053" cy="507831"/>
          </a:xfrm>
          <a:prstGeom prst="rect">
            <a:avLst/>
          </a:prstGeom>
        </p:spPr>
        <p:txBody>
          <a:bodyPr wrap="square">
            <a:spAutoFit/>
          </a:bodyPr>
          <a:lstStyle/>
          <a:p>
            <a:pPr defTabSz="514350">
              <a:defRPr/>
            </a:pPr>
            <a:r>
              <a:rPr lang="en-GB" sz="2700" b="1" dirty="0">
                <a:cs typeface="Calibri" panose="020F0502020204030204" pitchFamily="34" charset="0"/>
              </a:rPr>
              <a:t>Training topics with neutrons</a:t>
            </a:r>
          </a:p>
        </p:txBody>
      </p:sp>
      <p:pic>
        <p:nvPicPr>
          <p:cNvPr id="2" name="Picture 1">
            <a:extLst>
              <a:ext uri="{FF2B5EF4-FFF2-40B4-BE49-F238E27FC236}">
                <a16:creationId xmlns:a16="http://schemas.microsoft.com/office/drawing/2014/main" id="{B59CE124-F87B-4541-BF69-DEEEBBE8898A}"/>
              </a:ext>
            </a:extLst>
          </p:cNvPr>
          <p:cNvPicPr>
            <a:picLocks noChangeAspect="1"/>
          </p:cNvPicPr>
          <p:nvPr/>
        </p:nvPicPr>
        <p:blipFill>
          <a:blip r:embed="rId3"/>
          <a:stretch>
            <a:fillRect/>
          </a:stretch>
        </p:blipFill>
        <p:spPr>
          <a:xfrm>
            <a:off x="6876256" y="1341270"/>
            <a:ext cx="2179763" cy="1637028"/>
          </a:xfrm>
          <a:prstGeom prst="rect">
            <a:avLst/>
          </a:prstGeom>
        </p:spPr>
      </p:pic>
      <p:sp>
        <p:nvSpPr>
          <p:cNvPr id="3" name="Slide Number Placeholder 2">
            <a:extLst>
              <a:ext uri="{FF2B5EF4-FFF2-40B4-BE49-F238E27FC236}">
                <a16:creationId xmlns:a16="http://schemas.microsoft.com/office/drawing/2014/main" id="{8E96BBF6-0F3C-35FE-7576-9C19E98C1E25}"/>
              </a:ext>
            </a:extLst>
          </p:cNvPr>
          <p:cNvSpPr>
            <a:spLocks noGrp="1"/>
          </p:cNvSpPr>
          <p:nvPr>
            <p:ph type="sldNum" sz="quarter" idx="12"/>
          </p:nvPr>
        </p:nvSpPr>
        <p:spPr/>
        <p:txBody>
          <a:bodyPr/>
          <a:lstStyle/>
          <a:p>
            <a:fld id="{23A0628E-C12F-4F8C-9895-BCD5E30100D3}" type="slidenum">
              <a:rPr lang="en-US" smtClean="0"/>
              <a:pPr/>
              <a:t>20</a:t>
            </a:fld>
            <a:endParaRPr lang="en-US" dirty="0"/>
          </a:p>
        </p:txBody>
      </p:sp>
      <p:pic>
        <p:nvPicPr>
          <p:cNvPr id="9" name="Picture 3">
            <a:extLst>
              <a:ext uri="{FF2B5EF4-FFF2-40B4-BE49-F238E27FC236}">
                <a16:creationId xmlns:a16="http://schemas.microsoft.com/office/drawing/2014/main" id="{577BF314-6C28-5CDB-0D6E-4E9B80BC7F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2689763"/>
            <a:ext cx="2172420" cy="17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84510FC7-B777-B67B-4B7A-E8E5633044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2126" y="4473797"/>
            <a:ext cx="3914775" cy="233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aph showing a blue and yellow graph&#10;&#10;AI-generated content may be incorrect.">
            <a:extLst>
              <a:ext uri="{FF2B5EF4-FFF2-40B4-BE49-F238E27FC236}">
                <a16:creationId xmlns:a16="http://schemas.microsoft.com/office/drawing/2014/main" id="{4F352FA7-F2CD-2816-E32B-D994EC653B1D}"/>
              </a:ext>
            </a:extLst>
          </p:cNvPr>
          <p:cNvPicPr>
            <a:picLocks noChangeAspect="1"/>
          </p:cNvPicPr>
          <p:nvPr/>
        </p:nvPicPr>
        <p:blipFill>
          <a:blip r:embed="rId6">
            <a:extLst>
              <a:ext uri="{28A0092B-C50C-407E-A947-70E740481C1C}">
                <a14:useLocalDpi xmlns:a14="http://schemas.microsoft.com/office/drawing/2010/main" val="0"/>
              </a:ext>
            </a:extLst>
          </a:blip>
          <a:srcRect l="12383" t="7174" r="7940" b="-740"/>
          <a:stretch/>
        </p:blipFill>
        <p:spPr>
          <a:xfrm>
            <a:off x="611560" y="4783225"/>
            <a:ext cx="2938152" cy="1975258"/>
          </a:xfrm>
          <a:prstGeom prst="rect">
            <a:avLst/>
          </a:prstGeom>
        </p:spPr>
      </p:pic>
    </p:spTree>
    <p:extLst>
      <p:ext uri="{BB962C8B-B14F-4D97-AF65-F5344CB8AC3E}">
        <p14:creationId xmlns:p14="http://schemas.microsoft.com/office/powerpoint/2010/main" val="871417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24F6D7-4635-45E1-8114-2BC99CCF714C}"/>
              </a:ext>
            </a:extLst>
          </p:cNvPr>
          <p:cNvSpPr>
            <a:spLocks noGrp="1"/>
          </p:cNvSpPr>
          <p:nvPr>
            <p:ph type="title"/>
          </p:nvPr>
        </p:nvSpPr>
        <p:spPr>
          <a:xfrm>
            <a:off x="251520" y="186979"/>
            <a:ext cx="8352928" cy="994172"/>
          </a:xfrm>
        </p:spPr>
        <p:txBody>
          <a:bodyPr>
            <a:noAutofit/>
          </a:bodyPr>
          <a:lstStyle/>
          <a:p>
            <a:r>
              <a:rPr lang="cs-CZ" sz="2100" dirty="0">
                <a:latin typeface="Calibri" panose="020F0502020204030204" pitchFamily="34" charset="0"/>
                <a:cs typeface="Calibri" panose="020F0502020204030204" pitchFamily="34" charset="0"/>
              </a:rPr>
              <a:t>Neutron activation and gamma spectrometry</a:t>
            </a:r>
            <a:r>
              <a:rPr lang="en-US" sz="2100" dirty="0">
                <a:latin typeface="Calibri" panose="020F0502020204030204" pitchFamily="34" charset="0"/>
                <a:cs typeface="Calibri" panose="020F0502020204030204" pitchFamily="34" charset="0"/>
              </a:rPr>
              <a:t> delayed and prompt NAA</a:t>
            </a:r>
            <a:r>
              <a:rPr lang="cs-CZ" sz="2100" dirty="0">
                <a:latin typeface="Calibri" panose="020F0502020204030204" pitchFamily="34" charset="0"/>
                <a:cs typeface="Calibri" panose="020F0502020204030204" pitchFamily="34" charset="0"/>
              </a:rPr>
              <a:t> </a:t>
            </a:r>
            <a:endParaRPr lang="en-US" sz="2100" dirty="0">
              <a:latin typeface="Calibri" panose="020F0502020204030204" pitchFamily="34" charset="0"/>
              <a:cs typeface="Calibri" panose="020F0502020204030204" pitchFamily="34" charset="0"/>
            </a:endParaRPr>
          </a:p>
        </p:txBody>
      </p:sp>
      <p:sp>
        <p:nvSpPr>
          <p:cNvPr id="2" name="Zástupný symbol pro číslo snímku 1">
            <a:extLst>
              <a:ext uri="{FF2B5EF4-FFF2-40B4-BE49-F238E27FC236}">
                <a16:creationId xmlns:a16="http://schemas.microsoft.com/office/drawing/2014/main" id="{19ADB162-F429-4A2C-BA83-0EB3137305F1}"/>
              </a:ext>
            </a:extLst>
          </p:cNvPr>
          <p:cNvSpPr>
            <a:spLocks noGrp="1"/>
          </p:cNvSpPr>
          <p:nvPr>
            <p:ph type="sldNum" sz="quarter" idx="12"/>
          </p:nvPr>
        </p:nvSpPr>
        <p:spPr/>
        <p:txBody>
          <a:bodyPr wrap="square" anchor="t">
            <a:normAutofit/>
          </a:bodyPr>
          <a:lstStyle/>
          <a:p>
            <a:pPr>
              <a:spcAft>
                <a:spcPts val="450"/>
              </a:spcAft>
              <a:defRPr/>
            </a:pPr>
            <a:fld id="{3E774E95-8785-4919-BE27-88EF6DE57390}" type="slidenum">
              <a:rPr lang="en-GB" smtClean="0"/>
              <a:pPr>
                <a:spcAft>
                  <a:spcPts val="450"/>
                </a:spcAft>
                <a:defRPr/>
              </a:pPr>
              <a:t>21</a:t>
            </a:fld>
            <a:endParaRPr lang="en-GB"/>
          </a:p>
        </p:txBody>
      </p:sp>
      <p:pic>
        <p:nvPicPr>
          <p:cNvPr id="5" name="Picture 4" descr="A picture containing floor, indoor, toilet&#10;&#10;Description automatically generated">
            <a:extLst>
              <a:ext uri="{FF2B5EF4-FFF2-40B4-BE49-F238E27FC236}">
                <a16:creationId xmlns:a16="http://schemas.microsoft.com/office/drawing/2014/main" id="{837575CB-70D5-45AA-8D6F-461C69CA2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96" y="1991166"/>
            <a:ext cx="1458162" cy="1944216"/>
          </a:xfrm>
          <a:prstGeom prst="rect">
            <a:avLst/>
          </a:prstGeom>
        </p:spPr>
      </p:pic>
      <p:pic>
        <p:nvPicPr>
          <p:cNvPr id="15" name="Picture 1" descr="image009">
            <a:extLst>
              <a:ext uri="{FF2B5EF4-FFF2-40B4-BE49-F238E27FC236}">
                <a16:creationId xmlns:a16="http://schemas.microsoft.com/office/drawing/2014/main" id="{1A86CA1B-9EB4-445B-95E1-DD9E0D19161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6796" y="3935383"/>
            <a:ext cx="3667672" cy="19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1D9DFED-3CD3-8427-BBEE-3E842BBFBE17}"/>
              </a:ext>
            </a:extLst>
          </p:cNvPr>
          <p:cNvPicPr>
            <a:picLocks noChangeAspect="1"/>
          </p:cNvPicPr>
          <p:nvPr/>
        </p:nvPicPr>
        <p:blipFill>
          <a:blip r:embed="rId5"/>
          <a:stretch>
            <a:fillRect/>
          </a:stretch>
        </p:blipFill>
        <p:spPr>
          <a:xfrm>
            <a:off x="2451370" y="1876967"/>
            <a:ext cx="6441407" cy="4025038"/>
          </a:xfrm>
          <a:prstGeom prst="rect">
            <a:avLst/>
          </a:prstGeom>
        </p:spPr>
      </p:pic>
    </p:spTree>
    <p:extLst>
      <p:ext uri="{BB962C8B-B14F-4D97-AF65-F5344CB8AC3E}">
        <p14:creationId xmlns:p14="http://schemas.microsoft.com/office/powerpoint/2010/main" val="1659095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 62">
            <a:extLst>
              <a:ext uri="{FF2B5EF4-FFF2-40B4-BE49-F238E27FC236}">
                <a16:creationId xmlns:a16="http://schemas.microsoft.com/office/drawing/2014/main" id="{76B3BF22-797A-4299-89EE-A183EE179E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304" y="847925"/>
            <a:ext cx="2836742" cy="1595055"/>
          </a:xfrm>
          <a:prstGeom prst="rect">
            <a:avLst/>
          </a:prstGeom>
        </p:spPr>
      </p:pic>
      <p:sp>
        <p:nvSpPr>
          <p:cNvPr id="2" name="Nadpis 1">
            <a:extLst>
              <a:ext uri="{FF2B5EF4-FFF2-40B4-BE49-F238E27FC236}">
                <a16:creationId xmlns:a16="http://schemas.microsoft.com/office/drawing/2014/main" id="{91584192-8515-4394-8E55-48846409DAEC}"/>
              </a:ext>
            </a:extLst>
          </p:cNvPr>
          <p:cNvSpPr>
            <a:spLocks noGrp="1"/>
          </p:cNvSpPr>
          <p:nvPr>
            <p:ph type="title"/>
          </p:nvPr>
        </p:nvSpPr>
        <p:spPr>
          <a:xfrm>
            <a:off x="390745" y="348628"/>
            <a:ext cx="4590510" cy="648072"/>
          </a:xfrm>
        </p:spPr>
        <p:txBody>
          <a:bodyPr>
            <a:normAutofit fontScale="90000"/>
          </a:bodyPr>
          <a:lstStyle/>
          <a:p>
            <a:r>
              <a:rPr lang="cs-CZ" b="0" dirty="0">
                <a:latin typeface="Calibri" panose="020F0502020204030204" pitchFamily="34" charset="0"/>
                <a:cs typeface="Calibri" panose="020F0502020204030204" pitchFamily="34" charset="0"/>
              </a:rPr>
              <a:t>Delayed neutron counting</a:t>
            </a:r>
            <a:endParaRPr lang="en-GB" b="0" dirty="0">
              <a:latin typeface="Calibri" panose="020F0502020204030204" pitchFamily="34" charset="0"/>
              <a:cs typeface="Calibri" panose="020F0502020204030204" pitchFamily="34" charset="0"/>
            </a:endParaRPr>
          </a:p>
        </p:txBody>
      </p:sp>
      <p:sp>
        <p:nvSpPr>
          <p:cNvPr id="8" name="Zástupný obsah 7">
            <a:extLst>
              <a:ext uri="{FF2B5EF4-FFF2-40B4-BE49-F238E27FC236}">
                <a16:creationId xmlns:a16="http://schemas.microsoft.com/office/drawing/2014/main" id="{ECC4D804-B600-4069-991D-4BA0CDCBC69A}"/>
              </a:ext>
            </a:extLst>
          </p:cNvPr>
          <p:cNvSpPr>
            <a:spLocks noGrp="1"/>
          </p:cNvSpPr>
          <p:nvPr>
            <p:ph idx="1"/>
          </p:nvPr>
        </p:nvSpPr>
        <p:spPr>
          <a:xfrm>
            <a:off x="382348" y="1124744"/>
            <a:ext cx="5053748" cy="3429000"/>
          </a:xfrm>
        </p:spPr>
        <p:txBody>
          <a:bodyPr>
            <a:normAutofit/>
          </a:bodyPr>
          <a:lstStyle/>
          <a:p>
            <a:pPr marL="0" lvl="1" indent="0" defTabSz="514325">
              <a:spcBef>
                <a:spcPts val="900"/>
              </a:spcBef>
              <a:buSzPct val="150000"/>
              <a:buNone/>
              <a:tabLst>
                <a:tab pos="171450" algn="l"/>
              </a:tabLst>
              <a:defRPr/>
            </a:pPr>
            <a:endParaRPr lang="en-GB" sz="1600" dirty="0">
              <a:latin typeface="+mj-lt"/>
            </a:endParaRPr>
          </a:p>
          <a:p>
            <a:pPr marL="557213" lvl="2" indent="-257175" defTabSz="514325">
              <a:spcBef>
                <a:spcPts val="900"/>
              </a:spcBef>
              <a:buSzPct val="150000"/>
              <a:buFont typeface="Wingdings" panose="05000000000000000000" pitchFamily="2" charset="2"/>
              <a:buChar char="§"/>
              <a:tabLst>
                <a:tab pos="171450" algn="l"/>
              </a:tabLst>
              <a:defRPr/>
            </a:pPr>
            <a:r>
              <a:rPr lang="cs-CZ" sz="1600" dirty="0">
                <a:latin typeface="+mj-lt"/>
              </a:rPr>
              <a:t>Based </a:t>
            </a:r>
            <a:r>
              <a:rPr lang="en-US" sz="1600" dirty="0">
                <a:latin typeface="+mj-lt"/>
              </a:rPr>
              <a:t>on donated </a:t>
            </a:r>
            <a:r>
              <a:rPr lang="cs-CZ" sz="1600" dirty="0">
                <a:latin typeface="+mj-lt"/>
              </a:rPr>
              <a:t>He-3 tubes and poly moderator</a:t>
            </a:r>
          </a:p>
          <a:p>
            <a:pPr marL="557213" lvl="2" indent="-257175" defTabSz="514325">
              <a:spcBef>
                <a:spcPts val="900"/>
              </a:spcBef>
              <a:buSzPct val="150000"/>
              <a:buFont typeface="Wingdings" panose="05000000000000000000" pitchFamily="2" charset="2"/>
              <a:buChar char="§"/>
              <a:tabLst>
                <a:tab pos="171450" algn="l"/>
              </a:tabLst>
              <a:defRPr/>
            </a:pPr>
            <a:r>
              <a:rPr lang="cs-CZ" sz="1600" dirty="0">
                <a:latin typeface="+mj-lt"/>
              </a:rPr>
              <a:t>Data acquisition for DNC </a:t>
            </a:r>
            <a:r>
              <a:rPr lang="en-US" sz="1600" dirty="0">
                <a:latin typeface="+mj-lt"/>
              </a:rPr>
              <a:t>developed in house</a:t>
            </a:r>
          </a:p>
          <a:p>
            <a:pPr marL="557213" lvl="2" indent="-257175" defTabSz="514325">
              <a:spcBef>
                <a:spcPts val="900"/>
              </a:spcBef>
              <a:buSzPct val="150000"/>
              <a:buFont typeface="Wingdings" panose="05000000000000000000" pitchFamily="2" charset="2"/>
              <a:buChar char="§"/>
              <a:tabLst>
                <a:tab pos="171450" algn="l"/>
              </a:tabLst>
              <a:defRPr/>
            </a:pPr>
            <a:r>
              <a:rPr lang="en-US" sz="1600" dirty="0">
                <a:latin typeface="+mj-lt"/>
              </a:rPr>
              <a:t>Red Pitaya  LabView environment</a:t>
            </a:r>
          </a:p>
          <a:p>
            <a:pPr marL="557213" lvl="2" indent="-257175" defTabSz="514325">
              <a:spcBef>
                <a:spcPts val="900"/>
              </a:spcBef>
              <a:buSzPct val="150000"/>
              <a:buFont typeface="Wingdings" panose="05000000000000000000" pitchFamily="2" charset="2"/>
              <a:buChar char="§"/>
              <a:tabLst>
                <a:tab pos="171450" algn="l"/>
              </a:tabLst>
              <a:defRPr/>
            </a:pPr>
            <a:r>
              <a:rPr lang="en-US" sz="1600" dirty="0">
                <a:latin typeface="+mj-lt"/>
              </a:rPr>
              <a:t>Can measure thermal neutron removal</a:t>
            </a:r>
            <a:endParaRPr lang="cs-CZ" sz="1600" dirty="0">
              <a:latin typeface="+mj-lt"/>
            </a:endParaRPr>
          </a:p>
          <a:p>
            <a:endParaRPr lang="en-GB" sz="1600" dirty="0">
              <a:latin typeface="+mj-lt"/>
            </a:endParaRPr>
          </a:p>
          <a:p>
            <a:endParaRPr lang="en-GB" sz="1600" dirty="0">
              <a:latin typeface="+mj-lt"/>
            </a:endParaRPr>
          </a:p>
        </p:txBody>
      </p:sp>
      <p:sp>
        <p:nvSpPr>
          <p:cNvPr id="4" name="Zástupný symbol pro číslo snímku 3">
            <a:extLst>
              <a:ext uri="{FF2B5EF4-FFF2-40B4-BE49-F238E27FC236}">
                <a16:creationId xmlns:a16="http://schemas.microsoft.com/office/drawing/2014/main" id="{79B6CAB0-F072-4599-8EC0-C44BF7D960E1}"/>
              </a:ext>
            </a:extLst>
          </p:cNvPr>
          <p:cNvSpPr>
            <a:spLocks noGrp="1"/>
          </p:cNvSpPr>
          <p:nvPr>
            <p:ph type="sldNum" sz="quarter" idx="12"/>
          </p:nvPr>
        </p:nvSpPr>
        <p:spPr/>
        <p:txBody>
          <a:bodyPr/>
          <a:lstStyle/>
          <a:p>
            <a:pPr>
              <a:defRPr/>
            </a:pPr>
            <a:fld id="{C76C82FF-34F3-4764-BEC0-72E8D3FFD7CD}" type="slidenum">
              <a:rPr lang="en-GB" smtClean="0"/>
              <a:pPr>
                <a:defRPr/>
              </a:pPr>
              <a:t>22</a:t>
            </a:fld>
            <a:endParaRPr lang="en-GB"/>
          </a:p>
        </p:txBody>
      </p:sp>
      <p:pic>
        <p:nvPicPr>
          <p:cNvPr id="11" name="Picture 10" descr="A picture containing plastic&#10;&#10;Description automatically generated">
            <a:extLst>
              <a:ext uri="{FF2B5EF4-FFF2-40B4-BE49-F238E27FC236}">
                <a16:creationId xmlns:a16="http://schemas.microsoft.com/office/drawing/2014/main" id="{74FBE0AF-8D76-4F5F-9925-A168E826F5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000" y="3429000"/>
            <a:ext cx="2074366" cy="981335"/>
          </a:xfrm>
          <a:prstGeom prst="rect">
            <a:avLst/>
          </a:prstGeom>
        </p:spPr>
      </p:pic>
      <p:pic>
        <p:nvPicPr>
          <p:cNvPr id="13" name="Picture 12" descr="A picture containing indoor, wall&#10;&#10;Description automatically generated">
            <a:extLst>
              <a:ext uri="{FF2B5EF4-FFF2-40B4-BE49-F238E27FC236}">
                <a16:creationId xmlns:a16="http://schemas.microsoft.com/office/drawing/2014/main" id="{173A7BDB-73F9-4175-A8FF-2F4DDEBDD7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7725" y="4442406"/>
            <a:ext cx="2074366" cy="1555774"/>
          </a:xfrm>
          <a:prstGeom prst="rect">
            <a:avLst/>
          </a:prstGeom>
        </p:spPr>
      </p:pic>
      <p:pic>
        <p:nvPicPr>
          <p:cNvPr id="15" name="Image 76">
            <a:extLst>
              <a:ext uri="{FF2B5EF4-FFF2-40B4-BE49-F238E27FC236}">
                <a16:creationId xmlns:a16="http://schemas.microsoft.com/office/drawing/2014/main" id="{9B335EF7-7896-4C9C-9FAD-7E39BFF2CA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9304" y="2492896"/>
            <a:ext cx="2850206" cy="1602626"/>
          </a:xfrm>
          <a:prstGeom prst="rect">
            <a:avLst/>
          </a:prstGeom>
        </p:spPr>
      </p:pic>
      <p:pic>
        <p:nvPicPr>
          <p:cNvPr id="17" name="Picture 16" descr="A picture containing wall, indoor, toilet, tub&#10;&#10;Description automatically generated">
            <a:extLst>
              <a:ext uri="{FF2B5EF4-FFF2-40B4-BE49-F238E27FC236}">
                <a16:creationId xmlns:a16="http://schemas.microsoft.com/office/drawing/2014/main" id="{8DCFF9A4-ABB3-4B3E-BF46-7ED19F0A13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8818" y="3429000"/>
            <a:ext cx="1187688" cy="2510560"/>
          </a:xfrm>
          <a:prstGeom prst="rect">
            <a:avLst/>
          </a:prstGeom>
        </p:spPr>
      </p:pic>
      <p:pic>
        <p:nvPicPr>
          <p:cNvPr id="19" name="Picture 18" descr="A picture containing indoor&#10;&#10;Description automatically generated">
            <a:extLst>
              <a:ext uri="{FF2B5EF4-FFF2-40B4-BE49-F238E27FC236}">
                <a16:creationId xmlns:a16="http://schemas.microsoft.com/office/drawing/2014/main" id="{BE591998-C142-4AAC-A607-3140E6DC3D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7675" y="4678607"/>
            <a:ext cx="998601" cy="1331468"/>
          </a:xfrm>
          <a:prstGeom prst="rect">
            <a:avLst/>
          </a:prstGeom>
        </p:spPr>
      </p:pic>
      <p:pic>
        <p:nvPicPr>
          <p:cNvPr id="21" name="Image 31">
            <a:extLst>
              <a:ext uri="{FF2B5EF4-FFF2-40B4-BE49-F238E27FC236}">
                <a16:creationId xmlns:a16="http://schemas.microsoft.com/office/drawing/2014/main" id="{7D477DBC-DAF4-487C-8909-6C2284D9A9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1255" y="4995175"/>
            <a:ext cx="1590965" cy="794494"/>
          </a:xfrm>
          <a:prstGeom prst="rect">
            <a:avLst/>
          </a:prstGeom>
        </p:spPr>
      </p:pic>
    </p:spTree>
    <p:extLst>
      <p:ext uri="{BB962C8B-B14F-4D97-AF65-F5344CB8AC3E}">
        <p14:creationId xmlns:p14="http://schemas.microsoft.com/office/powerpoint/2010/main" val="1845633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8DA106-B568-405F-91AD-7C373D5C4337}"/>
              </a:ext>
            </a:extLst>
          </p:cNvPr>
          <p:cNvSpPr/>
          <p:nvPr/>
        </p:nvSpPr>
        <p:spPr>
          <a:xfrm>
            <a:off x="179512" y="260648"/>
            <a:ext cx="5342053" cy="507831"/>
          </a:xfrm>
          <a:prstGeom prst="rect">
            <a:avLst/>
          </a:prstGeom>
        </p:spPr>
        <p:txBody>
          <a:bodyPr wrap="square">
            <a:spAutoFit/>
          </a:bodyPr>
          <a:lstStyle/>
          <a:p>
            <a:pPr defTabSz="514350">
              <a:defRPr/>
            </a:pPr>
            <a:r>
              <a:rPr lang="en-GB" sz="2700" b="1" dirty="0">
                <a:cs typeface="Calibri" panose="020F0502020204030204" pitchFamily="34" charset="0"/>
              </a:rPr>
              <a:t>Use of NSF for R&amp;D</a:t>
            </a:r>
          </a:p>
        </p:txBody>
      </p:sp>
      <p:sp>
        <p:nvSpPr>
          <p:cNvPr id="3" name="Slide Number Placeholder 2">
            <a:extLst>
              <a:ext uri="{FF2B5EF4-FFF2-40B4-BE49-F238E27FC236}">
                <a16:creationId xmlns:a16="http://schemas.microsoft.com/office/drawing/2014/main" id="{8E96BBF6-0F3C-35FE-7576-9C19E98C1E25}"/>
              </a:ext>
            </a:extLst>
          </p:cNvPr>
          <p:cNvSpPr>
            <a:spLocks noGrp="1"/>
          </p:cNvSpPr>
          <p:nvPr>
            <p:ph type="sldNum" sz="quarter" idx="12"/>
          </p:nvPr>
        </p:nvSpPr>
        <p:spPr/>
        <p:txBody>
          <a:bodyPr/>
          <a:lstStyle/>
          <a:p>
            <a:fld id="{23A0628E-C12F-4F8C-9895-BCD5E30100D3}" type="slidenum">
              <a:rPr lang="en-US" smtClean="0"/>
              <a:pPr/>
              <a:t>23</a:t>
            </a:fld>
            <a:endParaRPr lang="en-US" dirty="0"/>
          </a:p>
        </p:txBody>
      </p:sp>
      <p:graphicFrame>
        <p:nvGraphicFramePr>
          <p:cNvPr id="4" name="Object 3">
            <a:extLst>
              <a:ext uri="{FF2B5EF4-FFF2-40B4-BE49-F238E27FC236}">
                <a16:creationId xmlns:a16="http://schemas.microsoft.com/office/drawing/2014/main" id="{8A5EC693-D131-17F3-9215-4F097CDCB459}"/>
              </a:ext>
            </a:extLst>
          </p:cNvPr>
          <p:cNvGraphicFramePr>
            <a:graphicFrameLocks noChangeAspect="1"/>
          </p:cNvGraphicFramePr>
          <p:nvPr>
            <p:extLst>
              <p:ext uri="{D42A27DB-BD31-4B8C-83A1-F6EECF244321}">
                <p14:modId xmlns:p14="http://schemas.microsoft.com/office/powerpoint/2010/main" val="708223745"/>
              </p:ext>
            </p:extLst>
          </p:nvPr>
        </p:nvGraphicFramePr>
        <p:xfrm>
          <a:off x="95847" y="1340768"/>
          <a:ext cx="8376641" cy="3221785"/>
        </p:xfrm>
        <a:graphic>
          <a:graphicData uri="http://schemas.openxmlformats.org/presentationml/2006/ole">
            <mc:AlternateContent xmlns:mc="http://schemas.openxmlformats.org/markup-compatibility/2006">
              <mc:Choice xmlns:v="urn:schemas-microsoft-com:vml" Requires="v">
                <p:oleObj name="Acrobat Document" r:id="rId3" imgW="4457379" imgH="1714500" progId="AcroExch.Document.DC">
                  <p:embed/>
                </p:oleObj>
              </mc:Choice>
              <mc:Fallback>
                <p:oleObj name="Acrobat Document" r:id="rId3" imgW="4457379" imgH="1714500" progId="AcroExch.Document.DC">
                  <p:embed/>
                  <p:pic>
                    <p:nvPicPr>
                      <p:cNvPr id="4" name="Object 3">
                        <a:extLst>
                          <a:ext uri="{FF2B5EF4-FFF2-40B4-BE49-F238E27FC236}">
                            <a16:creationId xmlns:a16="http://schemas.microsoft.com/office/drawing/2014/main" id="{8A5EC693-D131-17F3-9215-4F097CDCB459}"/>
                          </a:ext>
                        </a:extLst>
                      </p:cNvPr>
                      <p:cNvPicPr/>
                      <p:nvPr/>
                    </p:nvPicPr>
                    <p:blipFill>
                      <a:blip r:embed="rId4"/>
                      <a:stretch>
                        <a:fillRect/>
                      </a:stretch>
                    </p:blipFill>
                    <p:spPr>
                      <a:xfrm>
                        <a:off x="95847" y="1340768"/>
                        <a:ext cx="8376641" cy="322178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7680E07B-B0C4-3632-78F2-7217FC71D875}"/>
              </a:ext>
            </a:extLst>
          </p:cNvPr>
          <p:cNvSpPr txBox="1"/>
          <p:nvPr/>
        </p:nvSpPr>
        <p:spPr>
          <a:xfrm>
            <a:off x="251520" y="4797152"/>
            <a:ext cx="7992888" cy="2031325"/>
          </a:xfrm>
          <a:prstGeom prst="rect">
            <a:avLst/>
          </a:prstGeom>
          <a:noFill/>
        </p:spPr>
        <p:txBody>
          <a:bodyPr wrap="square">
            <a:spAutoFit/>
          </a:bodyPr>
          <a:lstStyle/>
          <a:p>
            <a:pPr marL="285750" indent="-285750">
              <a:buFont typeface="Arial" panose="020B0604020202020204" pitchFamily="34" charset="0"/>
              <a:buChar char="•"/>
            </a:pPr>
            <a:r>
              <a:rPr lang="en-GB" sz="1800" dirty="0">
                <a:solidFill>
                  <a:srgbClr val="000000"/>
                </a:solidFill>
                <a:effectLst/>
                <a:latin typeface="Calibri" panose="020F0502020204030204" pitchFamily="34" charset="0"/>
                <a:ea typeface="Times New Roman" panose="02020603050405020304" pitchFamily="18" charset="0"/>
              </a:rPr>
              <a:t>"Gamma/neutron classification with </a:t>
            </a:r>
            <a:r>
              <a:rPr lang="en-GB" sz="1800" dirty="0" err="1">
                <a:solidFill>
                  <a:srgbClr val="000000"/>
                </a:solidFill>
                <a:effectLst/>
                <a:latin typeface="Calibri" panose="020F0502020204030204" pitchFamily="34" charset="0"/>
                <a:ea typeface="Times New Roman" panose="02020603050405020304" pitchFamily="18" charset="0"/>
              </a:rPr>
              <a:t>SiPM</a:t>
            </a:r>
            <a:r>
              <a:rPr lang="en-GB" sz="1800" dirty="0">
                <a:solidFill>
                  <a:srgbClr val="000000"/>
                </a:solidFill>
                <a:effectLst/>
                <a:latin typeface="Calibri" panose="020F0502020204030204" pitchFamily="34" charset="0"/>
                <a:ea typeface="Times New Roman" panose="02020603050405020304" pitchFamily="18" charset="0"/>
              </a:rPr>
              <a:t> CLYC detectors using frequency-domain analysis for embedded real-time applications“, </a:t>
            </a:r>
            <a:r>
              <a:rPr lang="en-GB" sz="1800" u="sng" dirty="0">
                <a:solidFill>
                  <a:srgbClr val="0000FF"/>
                </a:solidFill>
                <a:effectLst/>
                <a:latin typeface="Calibri" panose="020F0502020204030204" pitchFamily="34" charset="0"/>
                <a:ea typeface="Times New Roman" panose="02020603050405020304" pitchFamily="18" charset="0"/>
                <a:hlinkClick r:id="rId5"/>
              </a:rPr>
              <a:t>https://doi.org/10.1016/j.net.2023.11.013</a:t>
            </a:r>
            <a:endParaRPr lang="en-GB" u="sng" dirty="0">
              <a:solidFill>
                <a:srgbClr val="0000FF"/>
              </a:solidFill>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GB" sz="1800" dirty="0">
                <a:solidFill>
                  <a:srgbClr val="000000"/>
                </a:solidFill>
                <a:effectLst/>
                <a:latin typeface="Calibri" panose="020F0502020204030204" pitchFamily="34" charset="0"/>
                <a:ea typeface="Times New Roman" panose="02020603050405020304" pitchFamily="18" charset="0"/>
              </a:rPr>
              <a:t>Gamma/Neutron Online Discrimination Based on Machine Learning With CLYC Detectors, DOI: 10.1109/TNS.2024.3498321</a:t>
            </a:r>
          </a:p>
          <a:p>
            <a:pPr marL="400050" indent="-400050">
              <a:buAutoNum type="romanUcPeriod"/>
            </a:pPr>
            <a:endParaRPr lang="en-GB" dirty="0">
              <a:solidFill>
                <a:srgbClr val="000000"/>
              </a:solidFill>
              <a:latin typeface="Calibri" panose="020F0502020204030204" pitchFamily="34" charset="0"/>
            </a:endParaRPr>
          </a:p>
          <a:p>
            <a:pPr marL="400050" indent="-400050">
              <a:buAutoNum type="romanUcPeriod"/>
            </a:pPr>
            <a:endParaRPr lang="en-GB" dirty="0">
              <a:solidFill>
                <a:srgbClr val="000000"/>
              </a:solidFill>
            </a:endParaRPr>
          </a:p>
        </p:txBody>
      </p:sp>
    </p:spTree>
    <p:extLst>
      <p:ext uri="{BB962C8B-B14F-4D97-AF65-F5344CB8AC3E}">
        <p14:creationId xmlns:p14="http://schemas.microsoft.com/office/powerpoint/2010/main" val="1873748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AAE92-8031-FC2C-899A-9077ECCB4D24}"/>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612BF7E-9356-046E-EAFB-8A4440FC5290}"/>
              </a:ext>
            </a:extLst>
          </p:cNvPr>
          <p:cNvSpPr txBox="1">
            <a:spLocks/>
          </p:cNvSpPr>
          <p:nvPr/>
        </p:nvSpPr>
        <p:spPr>
          <a:xfrm>
            <a:off x="35496" y="1378914"/>
            <a:ext cx="4698994" cy="901504"/>
          </a:xfrm>
          <a:prstGeom prst="rect">
            <a:avLst/>
          </a:prstGeom>
          <a:ln>
            <a:miter lim="800000"/>
            <a:headEnd/>
            <a:tailEnd/>
          </a:ln>
        </p:spPr>
        <p:txBody>
          <a:bodyPr>
            <a:noAutofit/>
          </a:bodyPr>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marL="0" indent="0" defTabSz="514350">
              <a:spcBef>
                <a:spcPts val="506"/>
              </a:spcBef>
              <a:buSzPct val="150000"/>
              <a:buNone/>
              <a:tabLst>
                <a:tab pos="96441" algn="l"/>
              </a:tabLst>
              <a:defRPr/>
            </a:pPr>
            <a:r>
              <a:rPr lang="en-GB" sz="1800" b="1" kern="0" dirty="0">
                <a:solidFill>
                  <a:schemeClr val="tx1"/>
                </a:solidFill>
                <a:latin typeface="Calibri" panose="020F0502020204030204" pitchFamily="34" charset="0"/>
              </a:rPr>
              <a:t>CEA, France </a:t>
            </a:r>
          </a:p>
          <a:p>
            <a:pPr marL="0" indent="0" defTabSz="514350">
              <a:spcBef>
                <a:spcPts val="506"/>
              </a:spcBef>
              <a:buSzPct val="150000"/>
              <a:buNone/>
              <a:tabLst>
                <a:tab pos="96441" algn="l"/>
              </a:tabLst>
              <a:defRPr/>
            </a:pPr>
            <a:r>
              <a:rPr lang="en-GB" sz="1400" kern="0" dirty="0">
                <a:solidFill>
                  <a:schemeClr val="tx1"/>
                </a:solidFill>
                <a:latin typeface="Calibri" panose="020F0502020204030204" pitchFamily="34" charset="0"/>
              </a:rPr>
              <a:t>Experiments on neutron-photon discrimination and energy spectrum unfolding using liquid organic scintillators EJ309; AmBe, DD and DT neutron sources</a:t>
            </a:r>
            <a:endParaRPr lang="en-GB" sz="1400" b="1" kern="0" dirty="0">
              <a:solidFill>
                <a:schemeClr val="tx1"/>
              </a:solidFill>
              <a:latin typeface="Calibri" panose="020F0502020204030204" pitchFamily="34" charset="0"/>
            </a:endParaRPr>
          </a:p>
        </p:txBody>
      </p:sp>
      <p:sp>
        <p:nvSpPr>
          <p:cNvPr id="9" name="Google Shape;329;p26">
            <a:extLst>
              <a:ext uri="{FF2B5EF4-FFF2-40B4-BE49-F238E27FC236}">
                <a16:creationId xmlns:a16="http://schemas.microsoft.com/office/drawing/2014/main" id="{DB53FC5E-233E-EAF0-5A92-13A5976ABDDA}"/>
              </a:ext>
            </a:extLst>
          </p:cNvPr>
          <p:cNvSpPr txBox="1">
            <a:spLocks/>
          </p:cNvSpPr>
          <p:nvPr/>
        </p:nvSpPr>
        <p:spPr>
          <a:xfrm>
            <a:off x="7529888" y="5697252"/>
            <a:ext cx="286643" cy="165200"/>
          </a:xfrm>
          <a:prstGeom prst="rect">
            <a:avLst/>
          </a:prstGeom>
          <a:noFill/>
          <a:ln>
            <a:noFill/>
          </a:ln>
        </p:spPr>
        <p:txBody>
          <a:bodyPr spcFirstLastPara="1" wrap="square" lIns="51427" tIns="25706" rIns="51427" bIns="25706"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350">
              <a:buClr>
                <a:srgbClr val="D5D7D8"/>
              </a:buClr>
              <a:buSzPts val="1000"/>
              <a:defRPr/>
            </a:pPr>
            <a:fld id="{00000000-1234-1234-1234-123412341234}" type="slidenum">
              <a:rPr lang="en-GB" sz="675">
                <a:solidFill>
                  <a:srgbClr val="FFFFFF"/>
                </a:solidFill>
                <a:latin typeface="Arial"/>
                <a:ea typeface="Arial"/>
                <a:cs typeface="Arial"/>
                <a:sym typeface="Arial"/>
              </a:rPr>
              <a:pPr algn="r" defTabSz="514350">
                <a:buClr>
                  <a:srgbClr val="D5D7D8"/>
                </a:buClr>
                <a:buSzPts val="1000"/>
                <a:defRPr/>
              </a:pPr>
              <a:t>24</a:t>
            </a:fld>
            <a:endParaRPr lang="en-GB" sz="675" dirty="0">
              <a:solidFill>
                <a:srgbClr val="FFFFFF"/>
              </a:solidFill>
              <a:latin typeface="Arial"/>
              <a:ea typeface="Arial"/>
              <a:cs typeface="Arial"/>
              <a:sym typeface="Arial"/>
            </a:endParaRPr>
          </a:p>
        </p:txBody>
      </p:sp>
      <p:sp>
        <p:nvSpPr>
          <p:cNvPr id="3" name="Content Placeholder 6">
            <a:extLst>
              <a:ext uri="{FF2B5EF4-FFF2-40B4-BE49-F238E27FC236}">
                <a16:creationId xmlns:a16="http://schemas.microsoft.com/office/drawing/2014/main" id="{3305E389-3B4E-1ABD-BB68-36DD783890AB}"/>
              </a:ext>
            </a:extLst>
          </p:cNvPr>
          <p:cNvSpPr txBox="1">
            <a:spLocks/>
          </p:cNvSpPr>
          <p:nvPr/>
        </p:nvSpPr>
        <p:spPr>
          <a:xfrm>
            <a:off x="4734490" y="1376013"/>
            <a:ext cx="4374014" cy="961522"/>
          </a:xfrm>
          <a:prstGeom prst="rect">
            <a:avLst/>
          </a:prstGeom>
          <a:ln>
            <a:miter lim="800000"/>
            <a:headEnd/>
            <a:tailEnd/>
          </a:ln>
        </p:spPr>
        <p:txBody>
          <a:bodyPr>
            <a:noAutofit/>
          </a:bodyPr>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marL="0" indent="0" defTabSz="514350">
              <a:spcBef>
                <a:spcPts val="506"/>
              </a:spcBef>
              <a:buSzPct val="150000"/>
              <a:buNone/>
              <a:tabLst>
                <a:tab pos="96441" algn="l"/>
              </a:tabLst>
              <a:defRPr/>
            </a:pPr>
            <a:r>
              <a:rPr lang="en-GB" sz="1800" b="1" kern="0" dirty="0">
                <a:solidFill>
                  <a:schemeClr val="tx1"/>
                </a:solidFill>
                <a:latin typeface="Calibri" panose="020F0502020204030204" pitchFamily="34" charset="0"/>
              </a:rPr>
              <a:t>UKAEA, UK</a:t>
            </a:r>
          </a:p>
          <a:p>
            <a:pPr marL="0" indent="0" defTabSz="514350">
              <a:spcBef>
                <a:spcPts val="506"/>
              </a:spcBef>
              <a:buSzPct val="150000"/>
              <a:buNone/>
              <a:tabLst>
                <a:tab pos="96441" algn="l"/>
              </a:tabLst>
              <a:defRPr/>
            </a:pPr>
            <a:r>
              <a:rPr lang="en-GB" sz="1400" kern="0" dirty="0">
                <a:solidFill>
                  <a:schemeClr val="tx1"/>
                </a:solidFill>
                <a:latin typeface="Calibri" panose="020F0502020204030204" pitchFamily="34" charset="0"/>
              </a:rPr>
              <a:t>Activation experiments in connection to </a:t>
            </a:r>
            <a:r>
              <a:rPr lang="en-GB" sz="1400" kern="0" dirty="0" err="1">
                <a:solidFill>
                  <a:schemeClr val="tx1"/>
                </a:solidFill>
                <a:latin typeface="Calibri" panose="020F0502020204030204" pitchFamily="34" charset="0"/>
              </a:rPr>
              <a:t>EUROfusion</a:t>
            </a:r>
            <a:r>
              <a:rPr lang="en-GB" sz="1400" kern="0" dirty="0">
                <a:solidFill>
                  <a:schemeClr val="tx1"/>
                </a:solidFill>
                <a:latin typeface="Calibri" panose="020F0502020204030204" pitchFamily="34" charset="0"/>
              </a:rPr>
              <a:t> project with relevance to code validation used for nuclear waste characterization and decommissioning</a:t>
            </a:r>
            <a:endParaRPr lang="en-GB" sz="1400" b="1" kern="0" dirty="0">
              <a:solidFill>
                <a:schemeClr val="tx1"/>
              </a:solidFill>
              <a:latin typeface="Calibri" panose="020F0502020204030204" pitchFamily="34" charset="0"/>
            </a:endParaRPr>
          </a:p>
        </p:txBody>
      </p:sp>
      <p:pic>
        <p:nvPicPr>
          <p:cNvPr id="1026" name="Picture 2">
            <a:extLst>
              <a:ext uri="{FF2B5EF4-FFF2-40B4-BE49-F238E27FC236}">
                <a16:creationId xmlns:a16="http://schemas.microsoft.com/office/drawing/2014/main" id="{20778F37-45E1-66B3-F9A8-18BA73302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695" y="2800603"/>
            <a:ext cx="1314269" cy="292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7ED3E54-3DDC-5540-BFAB-549B5F5C1405}"/>
              </a:ext>
            </a:extLst>
          </p:cNvPr>
          <p:cNvSpPr txBox="1"/>
          <p:nvPr/>
        </p:nvSpPr>
        <p:spPr>
          <a:xfrm>
            <a:off x="6002089" y="2515104"/>
            <a:ext cx="3122634" cy="1200329"/>
          </a:xfrm>
          <a:prstGeom prst="rect">
            <a:avLst/>
          </a:prstGeom>
          <a:noFill/>
        </p:spPr>
        <p:txBody>
          <a:bodyPr wrap="square">
            <a:spAutoFit/>
          </a:bodyPr>
          <a:lstStyle/>
          <a:p>
            <a:pPr marL="171450" indent="-171450">
              <a:buFont typeface="Arial" panose="020B0604020202020204" pitchFamily="34" charset="0"/>
              <a:buChar char="•"/>
            </a:pPr>
            <a:r>
              <a:rPr lang="en-GB" sz="1200" dirty="0">
                <a:latin typeface="Arial" panose="020B0604020202020204" pitchFamily="34" charset="0"/>
                <a:ea typeface="Times New Roman" panose="02020603050405020304" pitchFamily="18" charset="0"/>
              </a:rPr>
              <a:t>2x SS316L(N) foils, ITER stainless steel as closure plates materials.</a:t>
            </a:r>
          </a:p>
          <a:p>
            <a:pPr marL="171450" indent="-171450">
              <a:buFont typeface="Arial" panose="020B0604020202020204" pitchFamily="34" charset="0"/>
              <a:buChar char="•"/>
            </a:pPr>
            <a:r>
              <a:rPr lang="en-GB" sz="1200" dirty="0">
                <a:latin typeface="Arial" panose="020B0604020202020204" pitchFamily="34" charset="0"/>
                <a:ea typeface="Times New Roman" panose="02020603050405020304" pitchFamily="18" charset="0"/>
              </a:rPr>
              <a:t>2x XM-19 foils, ITER XM-19 as divertor material</a:t>
            </a:r>
          </a:p>
          <a:p>
            <a:pPr marL="171450" indent="-171450">
              <a:buFont typeface="Arial" panose="020B0604020202020204" pitchFamily="34" charset="0"/>
              <a:buChar char="•"/>
            </a:pPr>
            <a:r>
              <a:rPr lang="en-GB" sz="1200" dirty="0">
                <a:latin typeface="Arial" panose="020B0604020202020204" pitchFamily="34" charset="0"/>
                <a:ea typeface="Times New Roman" panose="02020603050405020304" pitchFamily="18" charset="0"/>
              </a:rPr>
              <a:t>2x Al-Bronze foils as ITER divertor material</a:t>
            </a:r>
          </a:p>
        </p:txBody>
      </p:sp>
      <p:pic>
        <p:nvPicPr>
          <p:cNvPr id="19" name="Picture 18">
            <a:extLst>
              <a:ext uri="{FF2B5EF4-FFF2-40B4-BE49-F238E27FC236}">
                <a16:creationId xmlns:a16="http://schemas.microsoft.com/office/drawing/2014/main" id="{851D7671-FA00-448F-6A0C-E49DEBE87FFC}"/>
              </a:ext>
            </a:extLst>
          </p:cNvPr>
          <p:cNvPicPr>
            <a:picLocks noChangeAspect="1"/>
          </p:cNvPicPr>
          <p:nvPr/>
        </p:nvPicPr>
        <p:blipFill>
          <a:blip r:embed="rId4"/>
          <a:stretch>
            <a:fillRect/>
          </a:stretch>
        </p:blipFill>
        <p:spPr>
          <a:xfrm>
            <a:off x="6976385" y="3909556"/>
            <a:ext cx="1899630" cy="1413306"/>
          </a:xfrm>
          <a:prstGeom prst="rect">
            <a:avLst/>
          </a:prstGeom>
        </p:spPr>
      </p:pic>
      <p:pic>
        <p:nvPicPr>
          <p:cNvPr id="21" name="Picture 20">
            <a:extLst>
              <a:ext uri="{FF2B5EF4-FFF2-40B4-BE49-F238E27FC236}">
                <a16:creationId xmlns:a16="http://schemas.microsoft.com/office/drawing/2014/main" id="{8993876B-1DA9-06FD-4045-E54BC55CAED1}"/>
              </a:ext>
            </a:extLst>
          </p:cNvPr>
          <p:cNvPicPr>
            <a:picLocks noChangeAspect="1"/>
          </p:cNvPicPr>
          <p:nvPr/>
        </p:nvPicPr>
        <p:blipFill>
          <a:blip r:embed="rId5"/>
          <a:stretch>
            <a:fillRect/>
          </a:stretch>
        </p:blipFill>
        <p:spPr>
          <a:xfrm>
            <a:off x="133996" y="2382045"/>
            <a:ext cx="3066996" cy="1998297"/>
          </a:xfrm>
          <a:prstGeom prst="rect">
            <a:avLst/>
          </a:prstGeom>
        </p:spPr>
      </p:pic>
      <p:pic>
        <p:nvPicPr>
          <p:cNvPr id="23" name="Picture 22">
            <a:extLst>
              <a:ext uri="{FF2B5EF4-FFF2-40B4-BE49-F238E27FC236}">
                <a16:creationId xmlns:a16="http://schemas.microsoft.com/office/drawing/2014/main" id="{AE3313EC-CC3D-6F0B-E62F-683DA2897399}"/>
              </a:ext>
            </a:extLst>
          </p:cNvPr>
          <p:cNvPicPr>
            <a:picLocks noChangeAspect="1"/>
          </p:cNvPicPr>
          <p:nvPr/>
        </p:nvPicPr>
        <p:blipFill>
          <a:blip r:embed="rId6"/>
          <a:stretch>
            <a:fillRect/>
          </a:stretch>
        </p:blipFill>
        <p:spPr>
          <a:xfrm>
            <a:off x="1870051" y="4297305"/>
            <a:ext cx="2586132" cy="1680239"/>
          </a:xfrm>
          <a:prstGeom prst="rect">
            <a:avLst/>
          </a:prstGeom>
        </p:spPr>
      </p:pic>
      <p:sp>
        <p:nvSpPr>
          <p:cNvPr id="27" name="TextBox 26">
            <a:extLst>
              <a:ext uri="{FF2B5EF4-FFF2-40B4-BE49-F238E27FC236}">
                <a16:creationId xmlns:a16="http://schemas.microsoft.com/office/drawing/2014/main" id="{F0C679F7-30D5-B179-01E2-19EA77A554B3}"/>
              </a:ext>
            </a:extLst>
          </p:cNvPr>
          <p:cNvSpPr txBox="1"/>
          <p:nvPr/>
        </p:nvSpPr>
        <p:spPr>
          <a:xfrm>
            <a:off x="35497" y="5110281"/>
            <a:ext cx="1765803" cy="769441"/>
          </a:xfrm>
          <a:prstGeom prst="rect">
            <a:avLst/>
          </a:prstGeom>
          <a:noFill/>
        </p:spPr>
        <p:txBody>
          <a:bodyPr wrap="square">
            <a:spAutoFit/>
          </a:bodyPr>
          <a:lstStyle/>
          <a:p>
            <a:r>
              <a:rPr lang="en-GB" sz="1100" dirty="0"/>
              <a:t>Courtesy of Clément BESNARD-VAUTERIN, PhD thesis report, Paris-</a:t>
            </a:r>
            <a:r>
              <a:rPr lang="en-GB" sz="1100" dirty="0" err="1"/>
              <a:t>Saclay</a:t>
            </a:r>
            <a:r>
              <a:rPr lang="en-GB" sz="1100" dirty="0"/>
              <a:t> University, CEA</a:t>
            </a:r>
          </a:p>
        </p:txBody>
      </p:sp>
      <p:sp>
        <p:nvSpPr>
          <p:cNvPr id="28" name="TextBox 27">
            <a:extLst>
              <a:ext uri="{FF2B5EF4-FFF2-40B4-BE49-F238E27FC236}">
                <a16:creationId xmlns:a16="http://schemas.microsoft.com/office/drawing/2014/main" id="{DDBB39D9-E936-EE84-DD94-C254F1CFB5BA}"/>
              </a:ext>
            </a:extLst>
          </p:cNvPr>
          <p:cNvSpPr txBox="1"/>
          <p:nvPr/>
        </p:nvSpPr>
        <p:spPr>
          <a:xfrm>
            <a:off x="6126355" y="5458321"/>
            <a:ext cx="1979493" cy="430887"/>
          </a:xfrm>
          <a:prstGeom prst="rect">
            <a:avLst/>
          </a:prstGeom>
          <a:noFill/>
        </p:spPr>
        <p:txBody>
          <a:bodyPr wrap="square">
            <a:spAutoFit/>
          </a:bodyPr>
          <a:lstStyle/>
          <a:p>
            <a:r>
              <a:rPr lang="en-GB" sz="1100" dirty="0"/>
              <a:t>Courtesy of Lee PACKER, UKAEA and IAEA</a:t>
            </a:r>
          </a:p>
        </p:txBody>
      </p:sp>
      <p:sp>
        <p:nvSpPr>
          <p:cNvPr id="2" name="Slide Number Placeholder 1">
            <a:extLst>
              <a:ext uri="{FF2B5EF4-FFF2-40B4-BE49-F238E27FC236}">
                <a16:creationId xmlns:a16="http://schemas.microsoft.com/office/drawing/2014/main" id="{17A7AF88-51C8-171E-275B-16FAC5AF3291}"/>
              </a:ext>
            </a:extLst>
          </p:cNvPr>
          <p:cNvSpPr>
            <a:spLocks noGrp="1"/>
          </p:cNvSpPr>
          <p:nvPr>
            <p:ph type="sldNum" sz="quarter" idx="12"/>
          </p:nvPr>
        </p:nvSpPr>
        <p:spPr/>
        <p:txBody>
          <a:bodyPr/>
          <a:lstStyle/>
          <a:p>
            <a:fld id="{23A0628E-C12F-4F8C-9895-BCD5E30100D3}" type="slidenum">
              <a:rPr lang="en-US" smtClean="0"/>
              <a:pPr/>
              <a:t>24</a:t>
            </a:fld>
            <a:endParaRPr lang="en-US" dirty="0"/>
          </a:p>
        </p:txBody>
      </p:sp>
      <p:sp>
        <p:nvSpPr>
          <p:cNvPr id="4" name="Rectangle 3">
            <a:extLst>
              <a:ext uri="{FF2B5EF4-FFF2-40B4-BE49-F238E27FC236}">
                <a16:creationId xmlns:a16="http://schemas.microsoft.com/office/drawing/2014/main" id="{14CA6BE2-D9B0-20CC-F8E4-B51116A60E14}"/>
              </a:ext>
            </a:extLst>
          </p:cNvPr>
          <p:cNvSpPr/>
          <p:nvPr/>
        </p:nvSpPr>
        <p:spPr>
          <a:xfrm>
            <a:off x="179512" y="260648"/>
            <a:ext cx="5342053" cy="507831"/>
          </a:xfrm>
          <a:prstGeom prst="rect">
            <a:avLst/>
          </a:prstGeom>
        </p:spPr>
        <p:txBody>
          <a:bodyPr wrap="square">
            <a:spAutoFit/>
          </a:bodyPr>
          <a:lstStyle/>
          <a:p>
            <a:pPr defTabSz="514350">
              <a:defRPr/>
            </a:pPr>
            <a:r>
              <a:rPr lang="en-GB" sz="2700" b="1" dirty="0">
                <a:cs typeface="Calibri" panose="020F0502020204030204" pitchFamily="34" charset="0"/>
              </a:rPr>
              <a:t>Use of NSF by external users</a:t>
            </a:r>
          </a:p>
        </p:txBody>
      </p:sp>
      <p:sp>
        <p:nvSpPr>
          <p:cNvPr id="5" name="TextBox 4">
            <a:extLst>
              <a:ext uri="{FF2B5EF4-FFF2-40B4-BE49-F238E27FC236}">
                <a16:creationId xmlns:a16="http://schemas.microsoft.com/office/drawing/2014/main" id="{CE8FEFA7-283E-6EDB-C2DF-0F75DD056937}"/>
              </a:ext>
            </a:extLst>
          </p:cNvPr>
          <p:cNvSpPr txBox="1"/>
          <p:nvPr/>
        </p:nvSpPr>
        <p:spPr>
          <a:xfrm>
            <a:off x="128178" y="6291263"/>
            <a:ext cx="5438220" cy="369332"/>
          </a:xfrm>
          <a:prstGeom prst="rect">
            <a:avLst/>
          </a:prstGeom>
          <a:noFill/>
        </p:spPr>
        <p:txBody>
          <a:bodyPr wrap="none" rtlCol="0">
            <a:spAutoFit/>
          </a:bodyPr>
          <a:lstStyle/>
          <a:p>
            <a:r>
              <a:rPr lang="en-GB" dirty="0"/>
              <a:t>https://doi.org/10.1016/j.radphyschem.2025.112780</a:t>
            </a:r>
          </a:p>
        </p:txBody>
      </p:sp>
    </p:spTree>
    <p:extLst>
      <p:ext uri="{BB962C8B-B14F-4D97-AF65-F5344CB8AC3E}">
        <p14:creationId xmlns:p14="http://schemas.microsoft.com/office/powerpoint/2010/main" val="2591232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5D2157B-06D8-4B3B-BAEC-98A028273142}"/>
              </a:ext>
            </a:extLst>
          </p:cNvPr>
          <p:cNvSpPr>
            <a:spLocks noGrp="1"/>
          </p:cNvSpPr>
          <p:nvPr>
            <p:ph type="title"/>
          </p:nvPr>
        </p:nvSpPr>
        <p:spPr>
          <a:xfrm>
            <a:off x="71500" y="116632"/>
            <a:ext cx="8280920" cy="864096"/>
          </a:xfrm>
        </p:spPr>
        <p:txBody>
          <a:bodyPr>
            <a:normAutofit/>
          </a:bodyPr>
          <a:lstStyle/>
          <a:p>
            <a:r>
              <a:rPr lang="en-GB" dirty="0"/>
              <a:t>Radiological mapping: mobile &amp; UAV </a:t>
            </a:r>
            <a:endParaRPr lang="en-GB" sz="2700" dirty="0"/>
          </a:p>
        </p:txBody>
      </p:sp>
      <p:pic>
        <p:nvPicPr>
          <p:cNvPr id="11" name="Picture 10">
            <a:extLst>
              <a:ext uri="{FF2B5EF4-FFF2-40B4-BE49-F238E27FC236}">
                <a16:creationId xmlns:a16="http://schemas.microsoft.com/office/drawing/2014/main" id="{716071B8-10E7-4F50-8F90-FE08577CD3E3}"/>
              </a:ext>
            </a:extLst>
          </p:cNvPr>
          <p:cNvPicPr>
            <a:picLocks noChangeAspect="1"/>
          </p:cNvPicPr>
          <p:nvPr/>
        </p:nvPicPr>
        <p:blipFill>
          <a:blip r:embed="rId3"/>
          <a:stretch>
            <a:fillRect/>
          </a:stretch>
        </p:blipFill>
        <p:spPr>
          <a:xfrm>
            <a:off x="4287120" y="1957388"/>
            <a:ext cx="4701354" cy="3356572"/>
          </a:xfrm>
          <a:prstGeom prst="rect">
            <a:avLst/>
          </a:prstGeom>
          <a:ln w="38100">
            <a:solidFill>
              <a:schemeClr val="tx1">
                <a:lumMod val="20000"/>
                <a:lumOff val="80000"/>
              </a:schemeClr>
            </a:solidFill>
          </a:ln>
        </p:spPr>
      </p:pic>
      <p:sp>
        <p:nvSpPr>
          <p:cNvPr id="29" name="TextBox 28">
            <a:extLst>
              <a:ext uri="{FF2B5EF4-FFF2-40B4-BE49-F238E27FC236}">
                <a16:creationId xmlns:a16="http://schemas.microsoft.com/office/drawing/2014/main" id="{C41F169F-F127-4EA2-8B7B-1CCE528DF5AC}"/>
              </a:ext>
            </a:extLst>
          </p:cNvPr>
          <p:cNvSpPr txBox="1"/>
          <p:nvPr/>
        </p:nvSpPr>
        <p:spPr>
          <a:xfrm>
            <a:off x="514657" y="5570474"/>
            <a:ext cx="3110130" cy="507831"/>
          </a:xfrm>
          <a:prstGeom prst="rect">
            <a:avLst/>
          </a:prstGeom>
          <a:noFill/>
        </p:spPr>
        <p:txBody>
          <a:bodyPr wrap="square" rtlCol="0">
            <a:spAutoFit/>
          </a:bodyPr>
          <a:lstStyle/>
          <a:p>
            <a:pPr algn="ctr"/>
            <a:r>
              <a:rPr lang="en-US" sz="1350" b="1" dirty="0">
                <a:solidFill>
                  <a:srgbClr val="000000"/>
                </a:solidFill>
              </a:rPr>
              <a:t>Mobile &amp; Backpack Techniques of Radiological Mapping</a:t>
            </a:r>
            <a:endParaRPr lang="en-GB" sz="1350" b="1" dirty="0">
              <a:solidFill>
                <a:srgbClr val="000000"/>
              </a:solidFill>
            </a:endParaRPr>
          </a:p>
        </p:txBody>
      </p:sp>
      <p:sp>
        <p:nvSpPr>
          <p:cNvPr id="7" name="TextBox 6">
            <a:extLst>
              <a:ext uri="{FF2B5EF4-FFF2-40B4-BE49-F238E27FC236}">
                <a16:creationId xmlns:a16="http://schemas.microsoft.com/office/drawing/2014/main" id="{C889EB1D-66B7-4F68-AFE2-921ABEE8409E}"/>
              </a:ext>
            </a:extLst>
          </p:cNvPr>
          <p:cNvSpPr txBox="1"/>
          <p:nvPr/>
        </p:nvSpPr>
        <p:spPr>
          <a:xfrm>
            <a:off x="5082732" y="5517232"/>
            <a:ext cx="3110130" cy="507831"/>
          </a:xfrm>
          <a:prstGeom prst="rect">
            <a:avLst/>
          </a:prstGeom>
          <a:noFill/>
        </p:spPr>
        <p:txBody>
          <a:bodyPr wrap="square" rtlCol="0">
            <a:spAutoFit/>
          </a:bodyPr>
          <a:lstStyle/>
          <a:p>
            <a:pPr algn="ctr"/>
            <a:r>
              <a:rPr lang="en-US" sz="1350" b="1" dirty="0">
                <a:solidFill>
                  <a:srgbClr val="000000"/>
                </a:solidFill>
              </a:rPr>
              <a:t>Aerial (UAV) Techniques of Radiological Mapping</a:t>
            </a:r>
            <a:endParaRPr lang="en-GB" sz="1350" b="1" dirty="0">
              <a:solidFill>
                <a:srgbClr val="000000"/>
              </a:solidFill>
            </a:endParaRPr>
          </a:p>
        </p:txBody>
      </p:sp>
      <p:pic>
        <p:nvPicPr>
          <p:cNvPr id="3" name="Picture 2">
            <a:extLst>
              <a:ext uri="{FF2B5EF4-FFF2-40B4-BE49-F238E27FC236}">
                <a16:creationId xmlns:a16="http://schemas.microsoft.com/office/drawing/2014/main" id="{CD559218-16D8-4C99-92C8-3D3C4EC78CDB}"/>
              </a:ext>
            </a:extLst>
          </p:cNvPr>
          <p:cNvPicPr>
            <a:picLocks noChangeAspect="1"/>
          </p:cNvPicPr>
          <p:nvPr/>
        </p:nvPicPr>
        <p:blipFill>
          <a:blip r:embed="rId4"/>
          <a:stretch>
            <a:fillRect/>
          </a:stretch>
        </p:blipFill>
        <p:spPr>
          <a:xfrm>
            <a:off x="221562" y="1928813"/>
            <a:ext cx="3594355" cy="3385147"/>
          </a:xfrm>
          <a:prstGeom prst="rect">
            <a:avLst/>
          </a:prstGeom>
          <a:ln w="38100">
            <a:solidFill>
              <a:schemeClr val="tx1">
                <a:lumMod val="20000"/>
                <a:lumOff val="80000"/>
              </a:schemeClr>
            </a:solidFill>
          </a:ln>
        </p:spPr>
      </p:pic>
      <p:sp>
        <p:nvSpPr>
          <p:cNvPr id="2" name="Slide Number Placeholder 1">
            <a:extLst>
              <a:ext uri="{FF2B5EF4-FFF2-40B4-BE49-F238E27FC236}">
                <a16:creationId xmlns:a16="http://schemas.microsoft.com/office/drawing/2014/main" id="{A9850187-6465-BE40-9650-FE8E6CE38392}"/>
              </a:ext>
            </a:extLst>
          </p:cNvPr>
          <p:cNvSpPr>
            <a:spLocks noGrp="1"/>
          </p:cNvSpPr>
          <p:nvPr>
            <p:ph type="sldNum" sz="quarter" idx="12"/>
          </p:nvPr>
        </p:nvSpPr>
        <p:spPr/>
        <p:txBody>
          <a:bodyPr/>
          <a:lstStyle/>
          <a:p>
            <a:fld id="{23A0628E-C12F-4F8C-9895-BCD5E30100D3}" type="slidenum">
              <a:rPr lang="en-US" smtClean="0"/>
              <a:pPr/>
              <a:t>25</a:t>
            </a:fld>
            <a:endParaRPr lang="en-US" dirty="0"/>
          </a:p>
        </p:txBody>
      </p:sp>
    </p:spTree>
    <p:extLst>
      <p:ext uri="{BB962C8B-B14F-4D97-AF65-F5344CB8AC3E}">
        <p14:creationId xmlns:p14="http://schemas.microsoft.com/office/powerpoint/2010/main" val="4080961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3CB1B5-2F0E-CC55-32C6-15EBD1FA25DE}"/>
              </a:ext>
            </a:extLst>
          </p:cNvPr>
          <p:cNvSpPr>
            <a:spLocks noGrp="1" noRot="1" noMove="1" noResize="1" noEditPoints="1" noAdjustHandles="1" noChangeArrowheads="1" noChangeShapeType="1"/>
          </p:cNvSpPr>
          <p:nvPr>
            <p:ph type="title"/>
          </p:nvPr>
        </p:nvSpPr>
        <p:spPr/>
        <p:txBody>
          <a:bodyPr/>
          <a:lstStyle/>
          <a:p>
            <a:r>
              <a:rPr lang="en-US" dirty="0">
                <a:solidFill>
                  <a:schemeClr val="tx1"/>
                </a:solidFill>
              </a:rPr>
              <a:t>Mobile monitoring/instrumentation</a:t>
            </a:r>
            <a:endParaRPr lang="en-GB" dirty="0">
              <a:solidFill>
                <a:schemeClr val="tx1"/>
              </a:solidFill>
            </a:endParaRPr>
          </a:p>
        </p:txBody>
      </p:sp>
      <p:sp>
        <p:nvSpPr>
          <p:cNvPr id="17" name="Content Placeholder 6">
            <a:extLst>
              <a:ext uri="{FF2B5EF4-FFF2-40B4-BE49-F238E27FC236}">
                <a16:creationId xmlns:a16="http://schemas.microsoft.com/office/drawing/2014/main" id="{31D31895-5F2C-A927-CEF5-F5870CA09BBE}"/>
              </a:ext>
            </a:extLst>
          </p:cNvPr>
          <p:cNvSpPr txBox="1">
            <a:spLocks/>
          </p:cNvSpPr>
          <p:nvPr/>
        </p:nvSpPr>
        <p:spPr>
          <a:xfrm>
            <a:off x="447099" y="1217044"/>
            <a:ext cx="5463233" cy="2925838"/>
          </a:xfrm>
          <a:prstGeom prst="rect">
            <a:avLst/>
          </a:prstGeom>
          <a:ln>
            <a:miter lim="800000"/>
            <a:headEnd/>
            <a:tailEnd/>
          </a:ln>
        </p:spPr>
        <p:txBody>
          <a:bodyPr>
            <a:noAutofit/>
          </a:bodyPr>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a:spcBef>
                <a:spcPts val="506"/>
              </a:spcBef>
              <a:buClrTx/>
              <a:buSzPct val="100000"/>
              <a:buFont typeface="Arial" panose="020B0604020202020204" pitchFamily="34" charset="0"/>
              <a:buChar char="•"/>
              <a:tabLst>
                <a:tab pos="96441" algn="l"/>
              </a:tabLst>
              <a:defRPr/>
            </a:pPr>
            <a:endParaRPr lang="en-GB" sz="1600" kern="0" dirty="0">
              <a:solidFill>
                <a:srgbClr val="000000"/>
              </a:solidFill>
              <a:latin typeface="+mj-lt"/>
            </a:endParaRPr>
          </a:p>
          <a:p>
            <a:pPr>
              <a:spcBef>
                <a:spcPts val="254"/>
              </a:spcBef>
              <a:buClrTx/>
              <a:buSzPct val="100000"/>
              <a:buFont typeface="Arial" panose="020B0604020202020204" pitchFamily="34" charset="0"/>
              <a:buChar char="•"/>
              <a:tabLst>
                <a:tab pos="96441" algn="l"/>
              </a:tabLst>
              <a:defRPr/>
            </a:pPr>
            <a:r>
              <a:rPr lang="en-GB" sz="1600" kern="0" dirty="0">
                <a:solidFill>
                  <a:srgbClr val="000000"/>
                </a:solidFill>
                <a:latin typeface="+mj-lt"/>
              </a:rPr>
              <a:t>5 scintillator backpacks (</a:t>
            </a:r>
            <a:r>
              <a:rPr lang="en-GB" sz="1600" kern="0" dirty="0" err="1">
                <a:solidFill>
                  <a:srgbClr val="000000"/>
                </a:solidFill>
                <a:latin typeface="+mj-lt"/>
              </a:rPr>
              <a:t>NaI</a:t>
            </a:r>
            <a:r>
              <a:rPr lang="en-GB" sz="1600" kern="0" dirty="0">
                <a:solidFill>
                  <a:srgbClr val="000000"/>
                </a:solidFill>
                <a:latin typeface="+mj-lt"/>
              </a:rPr>
              <a:t>, </a:t>
            </a:r>
            <a:r>
              <a:rPr lang="en-GB" sz="1600" kern="0" dirty="0" err="1">
                <a:solidFill>
                  <a:srgbClr val="000000"/>
                </a:solidFill>
                <a:latin typeface="+mj-lt"/>
              </a:rPr>
              <a:t>CsI</a:t>
            </a:r>
            <a:r>
              <a:rPr lang="en-GB" sz="1600" kern="0" dirty="0">
                <a:solidFill>
                  <a:srgbClr val="000000"/>
                </a:solidFill>
                <a:latin typeface="+mj-lt"/>
              </a:rPr>
              <a:t>)</a:t>
            </a:r>
          </a:p>
          <a:p>
            <a:pPr>
              <a:spcBef>
                <a:spcPts val="254"/>
              </a:spcBef>
              <a:buClrTx/>
              <a:buSzPct val="100000"/>
              <a:buFont typeface="Arial" panose="020B0604020202020204" pitchFamily="34" charset="0"/>
              <a:buChar char="•"/>
              <a:tabLst>
                <a:tab pos="96441" algn="l"/>
              </a:tabLst>
              <a:defRPr/>
            </a:pPr>
            <a:r>
              <a:rPr lang="en-GB" sz="1600" kern="0" dirty="0">
                <a:solidFill>
                  <a:srgbClr val="000000"/>
                </a:solidFill>
                <a:latin typeface="+mj-lt"/>
              </a:rPr>
              <a:t>3 drones operated with detectors</a:t>
            </a:r>
          </a:p>
          <a:p>
            <a:pPr>
              <a:spcBef>
                <a:spcPts val="254"/>
              </a:spcBef>
              <a:buClrTx/>
              <a:buSzPct val="100000"/>
              <a:buFont typeface="Arial" panose="020B0604020202020204" pitchFamily="34" charset="0"/>
              <a:buChar char="•"/>
              <a:tabLst>
                <a:tab pos="96441" algn="l"/>
              </a:tabLst>
              <a:defRPr/>
            </a:pPr>
            <a:r>
              <a:rPr lang="en-GB" sz="1600" kern="0" dirty="0">
                <a:solidFill>
                  <a:srgbClr val="000000"/>
                </a:solidFill>
                <a:latin typeface="+mj-lt"/>
              </a:rPr>
              <a:t>1 photogrammetry drone</a:t>
            </a:r>
          </a:p>
          <a:p>
            <a:pPr>
              <a:spcBef>
                <a:spcPts val="254"/>
              </a:spcBef>
              <a:buClrTx/>
              <a:buSzPct val="100000"/>
              <a:buFont typeface="Arial" panose="020B0604020202020204" pitchFamily="34" charset="0"/>
              <a:buChar char="•"/>
              <a:tabLst>
                <a:tab pos="96441" algn="l"/>
              </a:tabLst>
              <a:defRPr/>
            </a:pPr>
            <a:r>
              <a:rPr lang="en-GB" sz="1600" kern="0" dirty="0">
                <a:solidFill>
                  <a:srgbClr val="000000"/>
                </a:solidFill>
                <a:latin typeface="+mj-lt"/>
              </a:rPr>
              <a:t>A wide series of table-top detectors of all types (scintillators, HPGe, PIN diodes) </a:t>
            </a:r>
          </a:p>
          <a:p>
            <a:pPr>
              <a:spcBef>
                <a:spcPts val="254"/>
              </a:spcBef>
              <a:buClrTx/>
              <a:buSzPct val="100000"/>
              <a:buFont typeface="Arial" panose="020B0604020202020204" pitchFamily="34" charset="0"/>
              <a:buChar char="•"/>
              <a:tabLst>
                <a:tab pos="96441" algn="l"/>
              </a:tabLst>
              <a:defRPr/>
            </a:pPr>
            <a:r>
              <a:rPr lang="en-GB" sz="1600" kern="0" dirty="0">
                <a:solidFill>
                  <a:srgbClr val="000000"/>
                </a:solidFill>
                <a:latin typeface="+mj-lt"/>
              </a:rPr>
              <a:t>Analogue &amp; digital DAQs – both commercial and in-house developments</a:t>
            </a:r>
          </a:p>
          <a:p>
            <a:pPr>
              <a:spcBef>
                <a:spcPts val="254"/>
              </a:spcBef>
              <a:buClrTx/>
              <a:buSzPct val="100000"/>
              <a:buFont typeface="Arial" panose="020B0604020202020204" pitchFamily="34" charset="0"/>
              <a:buChar char="•"/>
              <a:tabLst>
                <a:tab pos="96441" algn="l"/>
              </a:tabLst>
              <a:defRPr/>
            </a:pPr>
            <a:r>
              <a:rPr lang="en-GB" sz="1600" kern="0" dirty="0">
                <a:solidFill>
                  <a:srgbClr val="000000"/>
                </a:solidFill>
                <a:latin typeface="+mj-lt"/>
              </a:rPr>
              <a:t>Open-source software for data treatment</a:t>
            </a:r>
          </a:p>
        </p:txBody>
      </p:sp>
      <p:pic>
        <p:nvPicPr>
          <p:cNvPr id="3" name="Picture 2" descr="A group of drones on a table&#10;&#10;AI-generated content may be incorrect.">
            <a:extLst>
              <a:ext uri="{FF2B5EF4-FFF2-40B4-BE49-F238E27FC236}">
                <a16:creationId xmlns:a16="http://schemas.microsoft.com/office/drawing/2014/main" id="{B7627952-C612-D484-2ECD-9D61F63EF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6809" y="1863602"/>
            <a:ext cx="2680472" cy="2010354"/>
          </a:xfrm>
          <a:prstGeom prst="rect">
            <a:avLst/>
          </a:prstGeom>
        </p:spPr>
      </p:pic>
      <p:pic>
        <p:nvPicPr>
          <p:cNvPr id="5" name="Picture 4" descr="A table with several objects on it&#10;&#10;AI-generated content may be incorrect.">
            <a:extLst>
              <a:ext uri="{FF2B5EF4-FFF2-40B4-BE49-F238E27FC236}">
                <a16:creationId xmlns:a16="http://schemas.microsoft.com/office/drawing/2014/main" id="{88204191-8835-C657-97D5-DB624B9FE0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80" y="4387502"/>
            <a:ext cx="2658435" cy="1993826"/>
          </a:xfrm>
          <a:prstGeom prst="rect">
            <a:avLst/>
          </a:prstGeom>
        </p:spPr>
      </p:pic>
      <p:pic>
        <p:nvPicPr>
          <p:cNvPr id="2" name="Picture 1" descr="A machine with wires and switches&#10;&#10;AI-generated content may be incorrect.">
            <a:extLst>
              <a:ext uri="{FF2B5EF4-FFF2-40B4-BE49-F238E27FC236}">
                <a16:creationId xmlns:a16="http://schemas.microsoft.com/office/drawing/2014/main" id="{4B525E75-1EAE-6E51-06B6-E3C587B9C3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4491" y="4142881"/>
            <a:ext cx="1671616" cy="2228820"/>
          </a:xfrm>
          <a:prstGeom prst="rect">
            <a:avLst/>
          </a:prstGeom>
        </p:spPr>
      </p:pic>
      <p:pic>
        <p:nvPicPr>
          <p:cNvPr id="6" name="Picture 5" descr="A group of black and white objects on a table&#10;&#10;AI-generated content may be incorrect.">
            <a:extLst>
              <a:ext uri="{FF2B5EF4-FFF2-40B4-BE49-F238E27FC236}">
                <a16:creationId xmlns:a16="http://schemas.microsoft.com/office/drawing/2014/main" id="{5A2FA661-C096-19AB-C65A-17BD106BA0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9861" y="4361346"/>
            <a:ext cx="2680472" cy="2010354"/>
          </a:xfrm>
          <a:prstGeom prst="rect">
            <a:avLst/>
          </a:prstGeom>
        </p:spPr>
      </p:pic>
      <p:sp>
        <p:nvSpPr>
          <p:cNvPr id="4" name="Slide Number Placeholder 3">
            <a:extLst>
              <a:ext uri="{FF2B5EF4-FFF2-40B4-BE49-F238E27FC236}">
                <a16:creationId xmlns:a16="http://schemas.microsoft.com/office/drawing/2014/main" id="{2EE714EC-E19C-84F1-1CA6-5EA1062E0277}"/>
              </a:ext>
            </a:extLst>
          </p:cNvPr>
          <p:cNvSpPr>
            <a:spLocks noGrp="1"/>
          </p:cNvSpPr>
          <p:nvPr>
            <p:ph type="sldNum" sz="quarter" idx="29"/>
          </p:nvPr>
        </p:nvSpPr>
        <p:spPr/>
        <p:txBody>
          <a:bodyPr/>
          <a:lstStyle/>
          <a:p>
            <a:fld id="{3BB30F39-7259-494B-92D5-3B8F42EE2288}" type="slidenum">
              <a:rPr lang="en-GB" smtClean="0"/>
              <a:t>26</a:t>
            </a:fld>
            <a:endParaRPr lang="en-GB"/>
          </a:p>
        </p:txBody>
      </p:sp>
    </p:spTree>
    <p:extLst>
      <p:ext uri="{BB962C8B-B14F-4D97-AF65-F5344CB8AC3E}">
        <p14:creationId xmlns:p14="http://schemas.microsoft.com/office/powerpoint/2010/main" val="1357772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3CB1B5-2F0E-CC55-32C6-15EBD1FA25DE}"/>
              </a:ext>
            </a:extLst>
          </p:cNvPr>
          <p:cNvSpPr>
            <a:spLocks noGrp="1" noRot="1" noMove="1" noResize="1" noEditPoints="1" noAdjustHandles="1" noChangeArrowheads="1" noChangeShapeType="1"/>
          </p:cNvSpPr>
          <p:nvPr>
            <p:ph type="title"/>
          </p:nvPr>
        </p:nvSpPr>
        <p:spPr/>
        <p:txBody>
          <a:bodyPr/>
          <a:lstStyle/>
          <a:p>
            <a:r>
              <a:rPr lang="en-US" dirty="0">
                <a:solidFill>
                  <a:schemeClr val="tx1"/>
                </a:solidFill>
              </a:rPr>
              <a:t>Examples of mobile monitoring activities</a:t>
            </a:r>
            <a:endParaRPr lang="en-GB" dirty="0">
              <a:solidFill>
                <a:schemeClr val="tx1"/>
              </a:solidFill>
            </a:endParaRPr>
          </a:p>
        </p:txBody>
      </p:sp>
      <p:sp>
        <p:nvSpPr>
          <p:cNvPr id="3" name="Text Placeholder 2">
            <a:extLst>
              <a:ext uri="{FF2B5EF4-FFF2-40B4-BE49-F238E27FC236}">
                <a16:creationId xmlns:a16="http://schemas.microsoft.com/office/drawing/2014/main" id="{CF84EB4C-1911-90BB-25E0-7C29C0EEFBC9}"/>
              </a:ext>
            </a:extLst>
          </p:cNvPr>
          <p:cNvSpPr>
            <a:spLocks noGrp="1"/>
          </p:cNvSpPr>
          <p:nvPr>
            <p:ph type="body" sz="quarter" idx="25"/>
          </p:nvPr>
        </p:nvSpPr>
        <p:spPr>
          <a:xfrm>
            <a:off x="395536" y="1265187"/>
            <a:ext cx="8856984" cy="2922815"/>
          </a:xfrm>
        </p:spPr>
        <p:txBody>
          <a:bodyPr>
            <a:normAutofit fontScale="92500" lnSpcReduction="10000"/>
          </a:bodyPr>
          <a:lstStyle/>
          <a:p>
            <a:pPr>
              <a:spcBef>
                <a:spcPts val="254"/>
              </a:spcBef>
              <a:buSzPct val="100000"/>
              <a:buFont typeface="Arial" panose="020B0604020202020204" pitchFamily="34" charset="0"/>
              <a:buChar char="•"/>
              <a:tabLst>
                <a:tab pos="96441" algn="l"/>
              </a:tabLst>
              <a:defRPr/>
            </a:pPr>
            <a:r>
              <a:rPr lang="en-GB" sz="1800" kern="0" dirty="0">
                <a:solidFill>
                  <a:srgbClr val="000000"/>
                </a:solidFill>
                <a:latin typeface="+mj-lt"/>
              </a:rPr>
              <a:t> Trainings on backpack/UAV/photogrammetry/data analysis protocols </a:t>
            </a:r>
          </a:p>
          <a:p>
            <a:pPr>
              <a:spcBef>
                <a:spcPts val="254"/>
              </a:spcBef>
              <a:buSzPct val="100000"/>
              <a:buFont typeface="Arial" panose="020B0604020202020204" pitchFamily="34" charset="0"/>
              <a:buChar char="•"/>
              <a:tabLst>
                <a:tab pos="96441" algn="l"/>
              </a:tabLst>
              <a:defRPr/>
            </a:pPr>
            <a:r>
              <a:rPr lang="en-GB" sz="1800" kern="0" dirty="0">
                <a:solidFill>
                  <a:srgbClr val="000000"/>
                </a:solidFill>
                <a:latin typeface="+mj-lt"/>
              </a:rPr>
              <a:t> Trainings on basic instrumentation, e.g. educational kits, bench-top detectors, DAQ      systems</a:t>
            </a:r>
          </a:p>
          <a:p>
            <a:pPr>
              <a:spcBef>
                <a:spcPts val="254"/>
              </a:spcBef>
              <a:buSzPct val="100000"/>
              <a:buFont typeface="Arial" panose="020B0604020202020204" pitchFamily="34" charset="0"/>
              <a:buChar char="•"/>
              <a:tabLst>
                <a:tab pos="96441" algn="l"/>
              </a:tabLst>
              <a:defRPr/>
            </a:pPr>
            <a:r>
              <a:rPr lang="en-GB" sz="1800" kern="0" dirty="0">
                <a:solidFill>
                  <a:srgbClr val="000000"/>
                </a:solidFill>
                <a:latin typeface="+mj-lt"/>
              </a:rPr>
              <a:t> Open-source software development for data treatment (R, Python)</a:t>
            </a:r>
          </a:p>
          <a:p>
            <a:pPr>
              <a:spcBef>
                <a:spcPts val="254"/>
              </a:spcBef>
              <a:buSzPct val="100000"/>
              <a:buFont typeface="Arial" panose="020B0604020202020204" pitchFamily="34" charset="0"/>
              <a:buChar char="•"/>
              <a:tabLst>
                <a:tab pos="96441" algn="l"/>
              </a:tabLst>
              <a:defRPr/>
            </a:pPr>
            <a:r>
              <a:rPr lang="en-GB" sz="1800" kern="0" dirty="0">
                <a:solidFill>
                  <a:srgbClr val="000000"/>
                </a:solidFill>
                <a:latin typeface="+mj-lt"/>
              </a:rPr>
              <a:t> Expert missions, e.g. Namibia (granite mine assessment), St. Lucia (search for lost moisture gauge)</a:t>
            </a:r>
          </a:p>
          <a:p>
            <a:pPr>
              <a:spcBef>
                <a:spcPts val="254"/>
              </a:spcBef>
              <a:buSzPct val="100000"/>
              <a:buFont typeface="Arial" panose="020B0604020202020204" pitchFamily="34" charset="0"/>
              <a:buChar char="•"/>
              <a:tabLst>
                <a:tab pos="96441" algn="l"/>
              </a:tabLst>
              <a:defRPr/>
            </a:pPr>
            <a:r>
              <a:rPr lang="en-GB" sz="1800" kern="0" dirty="0">
                <a:solidFill>
                  <a:srgbClr val="000000"/>
                </a:solidFill>
                <a:latin typeface="+mj-lt"/>
              </a:rPr>
              <a:t> Collaborative efforts on machine learning launched </a:t>
            </a:r>
          </a:p>
          <a:p>
            <a:pPr lvl="1">
              <a:spcBef>
                <a:spcPts val="254"/>
              </a:spcBef>
              <a:buSzPct val="100000"/>
              <a:buFont typeface="Arial" panose="020B0604020202020204" pitchFamily="34" charset="0"/>
              <a:buChar char="•"/>
              <a:tabLst>
                <a:tab pos="96441" algn="l"/>
              </a:tabLst>
              <a:defRPr/>
            </a:pPr>
            <a:r>
              <a:rPr lang="en-GB" sz="1400" kern="0" dirty="0">
                <a:solidFill>
                  <a:srgbClr val="000000"/>
                </a:solidFill>
                <a:latin typeface="+mj-lt"/>
              </a:rPr>
              <a:t> Gamma spectrometry – peak identification (with U. Lisbon)</a:t>
            </a:r>
          </a:p>
          <a:p>
            <a:pPr lvl="1">
              <a:spcBef>
                <a:spcPts val="254"/>
              </a:spcBef>
              <a:buSzPct val="100000"/>
              <a:buFont typeface="Arial" panose="020B0604020202020204" pitchFamily="34" charset="0"/>
              <a:buChar char="•"/>
              <a:tabLst>
                <a:tab pos="96441" algn="l"/>
              </a:tabLst>
              <a:defRPr/>
            </a:pPr>
            <a:r>
              <a:rPr lang="en-GB" sz="1400" kern="0" dirty="0">
                <a:solidFill>
                  <a:srgbClr val="000000"/>
                </a:solidFill>
                <a:latin typeface="+mj-lt"/>
              </a:rPr>
              <a:t> </a:t>
            </a:r>
            <a:r>
              <a:rPr lang="en-GB" sz="1400" kern="0" dirty="0" err="1">
                <a:solidFill>
                  <a:srgbClr val="000000"/>
                </a:solidFill>
                <a:latin typeface="+mj-lt"/>
              </a:rPr>
              <a:t>TinyML</a:t>
            </a:r>
            <a:r>
              <a:rPr lang="en-GB" sz="1400" kern="0" dirty="0">
                <a:solidFill>
                  <a:srgbClr val="000000"/>
                </a:solidFill>
                <a:latin typeface="+mj-lt"/>
              </a:rPr>
              <a:t> (2026 training in Kyrgyzstan - gamma peak identification)</a:t>
            </a:r>
          </a:p>
          <a:p>
            <a:pPr lvl="1">
              <a:spcBef>
                <a:spcPts val="254"/>
              </a:spcBef>
              <a:buSzPct val="100000"/>
              <a:buFont typeface="Arial" panose="020B0604020202020204" pitchFamily="34" charset="0"/>
              <a:buChar char="•"/>
              <a:tabLst>
                <a:tab pos="96441" algn="l"/>
              </a:tabLst>
              <a:defRPr/>
            </a:pPr>
            <a:r>
              <a:rPr lang="en-GB" sz="1400" kern="0" dirty="0">
                <a:solidFill>
                  <a:srgbClr val="000000"/>
                </a:solidFill>
                <a:latin typeface="+mj-lt"/>
              </a:rPr>
              <a:t> Consultancy meeting in December in Vienna to decide direction of activities</a:t>
            </a:r>
          </a:p>
          <a:p>
            <a:endParaRPr lang="en-GB" sz="2000" dirty="0">
              <a:latin typeface="+mj-lt"/>
            </a:endParaRPr>
          </a:p>
        </p:txBody>
      </p:sp>
      <p:pic>
        <p:nvPicPr>
          <p:cNvPr id="7" name="Picture 6" descr="A person kneeling on grass with a drone&#10;&#10;AI-generated content may be incorrect.">
            <a:extLst>
              <a:ext uri="{FF2B5EF4-FFF2-40B4-BE49-F238E27FC236}">
                <a16:creationId xmlns:a16="http://schemas.microsoft.com/office/drawing/2014/main" id="{96E0D652-7DEE-4AF7-FDCD-3C3C1F4CD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6531" y="4507153"/>
            <a:ext cx="3715910" cy="2090199"/>
          </a:xfrm>
          <a:prstGeom prst="rect">
            <a:avLst/>
          </a:prstGeom>
        </p:spPr>
      </p:pic>
      <p:pic>
        <p:nvPicPr>
          <p:cNvPr id="10" name="Picture 9" descr="A person and person working on a drone&#10;&#10;AI-generated content may be incorrect.">
            <a:extLst>
              <a:ext uri="{FF2B5EF4-FFF2-40B4-BE49-F238E27FC236}">
                <a16:creationId xmlns:a16="http://schemas.microsoft.com/office/drawing/2014/main" id="{C69882FA-EA79-D724-A709-A4062F690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53" y="4507153"/>
            <a:ext cx="3715910" cy="2090199"/>
          </a:xfrm>
          <a:prstGeom prst="rect">
            <a:avLst/>
          </a:prstGeom>
        </p:spPr>
      </p:pic>
      <p:sp>
        <p:nvSpPr>
          <p:cNvPr id="2" name="Slide Number Placeholder 1">
            <a:extLst>
              <a:ext uri="{FF2B5EF4-FFF2-40B4-BE49-F238E27FC236}">
                <a16:creationId xmlns:a16="http://schemas.microsoft.com/office/drawing/2014/main" id="{036F1707-A94C-A33E-A631-3D21968BC444}"/>
              </a:ext>
            </a:extLst>
          </p:cNvPr>
          <p:cNvSpPr>
            <a:spLocks noGrp="1"/>
          </p:cNvSpPr>
          <p:nvPr>
            <p:ph type="sldNum" sz="quarter" idx="29"/>
          </p:nvPr>
        </p:nvSpPr>
        <p:spPr/>
        <p:txBody>
          <a:bodyPr/>
          <a:lstStyle/>
          <a:p>
            <a:fld id="{3BB30F39-7259-494B-92D5-3B8F42EE2288}" type="slidenum">
              <a:rPr lang="en-GB" smtClean="0"/>
              <a:t>27</a:t>
            </a:fld>
            <a:endParaRPr lang="en-GB"/>
          </a:p>
        </p:txBody>
      </p:sp>
    </p:spTree>
    <p:extLst>
      <p:ext uri="{BB962C8B-B14F-4D97-AF65-F5344CB8AC3E}">
        <p14:creationId xmlns:p14="http://schemas.microsoft.com/office/powerpoint/2010/main" val="2490982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DMap">
            <a:hlinkClick r:id="" action="ppaction://media"/>
            <a:extLst>
              <a:ext uri="{FF2B5EF4-FFF2-40B4-BE49-F238E27FC236}">
                <a16:creationId xmlns:a16="http://schemas.microsoft.com/office/drawing/2014/main" id="{31E8A7F8-B756-452C-B875-07C78FDE0D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4030" y="1268760"/>
            <a:ext cx="7732386" cy="4967734"/>
          </a:xfrm>
          <a:prstGeom prst="rect">
            <a:avLst/>
          </a:prstGeom>
        </p:spPr>
      </p:pic>
      <p:sp>
        <p:nvSpPr>
          <p:cNvPr id="2" name="Title 1"/>
          <p:cNvSpPr>
            <a:spLocks noGrp="1"/>
          </p:cNvSpPr>
          <p:nvPr>
            <p:ph type="title"/>
          </p:nvPr>
        </p:nvSpPr>
        <p:spPr>
          <a:xfrm>
            <a:off x="1629219" y="764704"/>
            <a:ext cx="5054750" cy="468052"/>
          </a:xfrm>
        </p:spPr>
        <p:txBody>
          <a:bodyPr>
            <a:noAutofit/>
          </a:bodyPr>
          <a:lstStyle/>
          <a:p>
            <a:pPr algn="ctr"/>
            <a:r>
              <a:rPr lang="en-US" sz="1600" dirty="0">
                <a:solidFill>
                  <a:srgbClr val="000000"/>
                </a:solidFill>
                <a:latin typeface="Calibri" panose="020F0502020204030204" pitchFamily="34" charset="0"/>
                <a:cs typeface="Calibri" panose="020F0502020204030204" pitchFamily="34" charset="0"/>
              </a:rPr>
              <a:t>3D Photogrammetry Results: </a:t>
            </a:r>
            <a:br>
              <a:rPr lang="en-US" sz="1600" dirty="0">
                <a:solidFill>
                  <a:srgbClr val="000000"/>
                </a:solidFill>
                <a:latin typeface="Calibri" panose="020F0502020204030204" pitchFamily="34" charset="0"/>
                <a:cs typeface="Calibri" panose="020F0502020204030204" pitchFamily="34" charset="0"/>
              </a:rPr>
            </a:br>
            <a:r>
              <a:rPr lang="en-US" sz="1600" dirty="0">
                <a:solidFill>
                  <a:srgbClr val="000000"/>
                </a:solidFill>
                <a:latin typeface="Calibri" panose="020F0502020204030204" pitchFamily="34" charset="0"/>
                <a:cs typeface="Calibri" panose="020F0502020204030204" pitchFamily="34" charset="0"/>
              </a:rPr>
              <a:t>Characterization of Temporary Waste Storage Site</a:t>
            </a:r>
            <a:endParaRPr lang="en-GB" sz="1600" dirty="0">
              <a:solidFill>
                <a:srgbClr val="000000"/>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9A463637-B9F2-4914-9A39-36A703ACA286}"/>
              </a:ext>
            </a:extLst>
          </p:cNvPr>
          <p:cNvSpPr txBox="1">
            <a:spLocks/>
          </p:cNvSpPr>
          <p:nvPr/>
        </p:nvSpPr>
        <p:spPr>
          <a:xfrm>
            <a:off x="89502" y="116632"/>
            <a:ext cx="7218802" cy="6488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r>
              <a:rPr lang="en-GB" altLang="en-US" sz="2400" dirty="0">
                <a:solidFill>
                  <a:schemeClr val="tx1"/>
                </a:solidFill>
                <a:latin typeface="+mj-lt"/>
              </a:rPr>
              <a:t>Support to Fukushima Prefecture</a:t>
            </a:r>
          </a:p>
        </p:txBody>
      </p:sp>
      <p:sp>
        <p:nvSpPr>
          <p:cNvPr id="6" name="Slide Number Placeholder 5">
            <a:extLst>
              <a:ext uri="{FF2B5EF4-FFF2-40B4-BE49-F238E27FC236}">
                <a16:creationId xmlns:a16="http://schemas.microsoft.com/office/drawing/2014/main" id="{55BAB25F-3BE3-FD85-3E34-117DB0D0B224}"/>
              </a:ext>
            </a:extLst>
          </p:cNvPr>
          <p:cNvSpPr>
            <a:spLocks noGrp="1"/>
          </p:cNvSpPr>
          <p:nvPr>
            <p:ph type="sldNum" sz="quarter" idx="12"/>
          </p:nvPr>
        </p:nvSpPr>
        <p:spPr/>
        <p:txBody>
          <a:bodyPr/>
          <a:lstStyle/>
          <a:p>
            <a:fld id="{23A0628E-C12F-4F8C-9895-BCD5E30100D3}" type="slidenum">
              <a:rPr lang="en-US" smtClean="0"/>
              <a:pPr/>
              <a:t>28</a:t>
            </a:fld>
            <a:endParaRPr lang="en-US" dirty="0"/>
          </a:p>
        </p:txBody>
      </p:sp>
    </p:spTree>
    <p:extLst>
      <p:ext uri="{BB962C8B-B14F-4D97-AF65-F5344CB8AC3E}">
        <p14:creationId xmlns:p14="http://schemas.microsoft.com/office/powerpoint/2010/main" val="289356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FBD8B-0E7F-3513-0D4B-C70AFDFC60E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4CB1BC0-462D-590E-9493-F91E3F1866E1}"/>
              </a:ext>
            </a:extLst>
          </p:cNvPr>
          <p:cNvSpPr>
            <a:spLocks noGrp="1"/>
          </p:cNvSpPr>
          <p:nvPr>
            <p:ph type="title"/>
          </p:nvPr>
        </p:nvSpPr>
        <p:spPr>
          <a:xfrm>
            <a:off x="323528" y="190475"/>
            <a:ext cx="8352928" cy="541362"/>
          </a:xfrm>
        </p:spPr>
        <p:txBody>
          <a:bodyPr>
            <a:normAutofit fontScale="90000"/>
          </a:bodyPr>
          <a:lstStyle/>
          <a:p>
            <a:r>
              <a:rPr lang="en-GB" dirty="0">
                <a:solidFill>
                  <a:schemeClr val="tx1"/>
                </a:solidFill>
              </a:rPr>
              <a:t>NSIL development of UAV unit: First test flight with integrated subsystems</a:t>
            </a:r>
          </a:p>
        </p:txBody>
      </p:sp>
      <p:sp>
        <p:nvSpPr>
          <p:cNvPr id="12" name="Text Placeholder 11">
            <a:extLst>
              <a:ext uri="{FF2B5EF4-FFF2-40B4-BE49-F238E27FC236}">
                <a16:creationId xmlns:a16="http://schemas.microsoft.com/office/drawing/2014/main" id="{2353F58F-1642-A3CA-3A8C-5B04DEFE5060}"/>
              </a:ext>
            </a:extLst>
          </p:cNvPr>
          <p:cNvSpPr>
            <a:spLocks noGrp="1"/>
          </p:cNvSpPr>
          <p:nvPr>
            <p:ph type="body" sz="half" idx="2"/>
          </p:nvPr>
        </p:nvSpPr>
        <p:spPr>
          <a:xfrm>
            <a:off x="539552" y="1052736"/>
            <a:ext cx="8064896" cy="2641972"/>
          </a:xfrm>
        </p:spPr>
        <p:txBody>
          <a:bodyPr/>
          <a:lstStyle/>
          <a:p>
            <a:pPr marL="285750" indent="-285750">
              <a:buFont typeface="Arial" panose="020B0604020202020204" pitchFamily="34" charset="0"/>
              <a:buChar char="•"/>
            </a:pPr>
            <a:r>
              <a:rPr lang="en-US" dirty="0"/>
              <a:t>NSIL digital pulse processing units for </a:t>
            </a:r>
            <a:r>
              <a:rPr lang="en-US" dirty="0" err="1"/>
              <a:t>SiPM</a:t>
            </a:r>
            <a:r>
              <a:rPr lang="en-US" dirty="0"/>
              <a:t> readout</a:t>
            </a:r>
          </a:p>
          <a:p>
            <a:pPr marL="285750" indent="-285750">
              <a:buFont typeface="Arial" panose="020B0604020202020204" pitchFamily="34" charset="0"/>
              <a:buChar char="•"/>
            </a:pPr>
            <a:r>
              <a:rPr lang="en-US" dirty="0"/>
              <a:t>Finding “hidden/target” gamma source, placed in the cart</a:t>
            </a:r>
          </a:p>
          <a:p>
            <a:pPr marL="285750" indent="-285750">
              <a:buFont typeface="Arial" panose="020B0604020202020204" pitchFamily="34" charset="0"/>
              <a:buChar char="•"/>
            </a:pPr>
            <a:r>
              <a:rPr lang="en-US" dirty="0"/>
              <a:t>Wireless extender (also shown in the picture) allows uninterruptedly communication for a range of up to 300 meters</a:t>
            </a:r>
          </a:p>
          <a:p>
            <a:pPr marL="285750" indent="-285750">
              <a:buFont typeface="Arial" panose="020B0604020202020204" pitchFamily="34" charset="0"/>
              <a:buChar char="•"/>
            </a:pPr>
            <a:r>
              <a:rPr lang="en-US" dirty="0"/>
              <a:t>System keeps operation and data recording even if communication is lost</a:t>
            </a:r>
            <a:endParaRPr lang="en-GB" dirty="0"/>
          </a:p>
        </p:txBody>
      </p:sp>
      <p:pic>
        <p:nvPicPr>
          <p:cNvPr id="5" name="Content Placeholder 4" descr="A drone flying over a dirt road&#10;&#10;AI-generated content may be incorrect.">
            <a:extLst>
              <a:ext uri="{FF2B5EF4-FFF2-40B4-BE49-F238E27FC236}">
                <a16:creationId xmlns:a16="http://schemas.microsoft.com/office/drawing/2014/main" id="{ED0294FA-4686-F702-AAB6-1C790EF52E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4479" y="2873438"/>
            <a:ext cx="4387596" cy="3291866"/>
          </a:xfrm>
        </p:spPr>
      </p:pic>
      <p:sp>
        <p:nvSpPr>
          <p:cNvPr id="2" name="Slide Number Placeholder 1">
            <a:extLst>
              <a:ext uri="{FF2B5EF4-FFF2-40B4-BE49-F238E27FC236}">
                <a16:creationId xmlns:a16="http://schemas.microsoft.com/office/drawing/2014/main" id="{73C394A9-090C-46A7-EF4C-017F9BDD74A3}"/>
              </a:ext>
            </a:extLst>
          </p:cNvPr>
          <p:cNvSpPr>
            <a:spLocks noGrp="1"/>
          </p:cNvSpPr>
          <p:nvPr>
            <p:ph type="sldNum" sz="quarter" idx="12"/>
          </p:nvPr>
        </p:nvSpPr>
        <p:spPr/>
        <p:txBody>
          <a:bodyPr/>
          <a:lstStyle/>
          <a:p>
            <a:fld id="{23A0628E-C12F-4F8C-9895-BCD5E30100D3}" type="slidenum">
              <a:rPr lang="en-US" smtClean="0"/>
              <a:pPr/>
              <a:t>29</a:t>
            </a:fld>
            <a:endParaRPr lang="en-US" dirty="0"/>
          </a:p>
        </p:txBody>
      </p:sp>
      <p:pic>
        <p:nvPicPr>
          <p:cNvPr id="3" name="Content Placeholder 6" descr="An orange box with wires and a circuit board&#10;&#10;AI-generated content may be incorrect.">
            <a:extLst>
              <a:ext uri="{FF2B5EF4-FFF2-40B4-BE49-F238E27FC236}">
                <a16:creationId xmlns:a16="http://schemas.microsoft.com/office/drawing/2014/main" id="{63A8D8D3-660A-FA83-57FE-D5BBD71B8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05528"/>
            <a:ext cx="4104456" cy="3351200"/>
          </a:xfrm>
          <a:prstGeom prst="rect">
            <a:avLst/>
          </a:prstGeom>
        </p:spPr>
      </p:pic>
    </p:spTree>
    <p:extLst>
      <p:ext uri="{BB962C8B-B14F-4D97-AF65-F5344CB8AC3E}">
        <p14:creationId xmlns:p14="http://schemas.microsoft.com/office/powerpoint/2010/main" val="2589711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7">
            <a:extLst>
              <a:ext uri="{FF2B5EF4-FFF2-40B4-BE49-F238E27FC236}">
                <a16:creationId xmlns:a16="http://schemas.microsoft.com/office/drawing/2014/main" id="{8B296D5A-3F97-4EF2-9FB2-A6274BEE7E3F}"/>
              </a:ext>
            </a:extLst>
          </p:cNvPr>
          <p:cNvGraphicFramePr>
            <a:graphicFrameLocks/>
          </p:cNvGraphicFramePr>
          <p:nvPr/>
        </p:nvGraphicFramePr>
        <p:xfrm>
          <a:off x="611562" y="2513436"/>
          <a:ext cx="7849567" cy="3435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8">
            <a:extLst>
              <a:ext uri="{FF2B5EF4-FFF2-40B4-BE49-F238E27FC236}">
                <a16:creationId xmlns:a16="http://schemas.microsoft.com/office/drawing/2014/main" id="{9920862C-A193-4CAB-8DFB-C6452EE8676F}"/>
              </a:ext>
            </a:extLst>
          </p:cNvPr>
          <p:cNvSpPr/>
          <p:nvPr/>
        </p:nvSpPr>
        <p:spPr>
          <a:xfrm>
            <a:off x="251868" y="1512533"/>
            <a:ext cx="8568951" cy="864096"/>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GB" sz="2000" b="1" dirty="0">
                <a:solidFill>
                  <a:srgbClr val="3366CC"/>
                </a:solidFill>
                <a:latin typeface="Arial"/>
              </a:rPr>
              <a:t>Nuclear Science, Nuclear Data, Nuclear Physics, Radiation and Isotope Sciences &amp; Applications, Water Resource Management</a:t>
            </a:r>
            <a:endParaRPr lang="en-GB" sz="2000" dirty="0">
              <a:solidFill>
                <a:srgbClr val="3366CC"/>
              </a:solidFill>
              <a:latin typeface="Arial"/>
            </a:endParaRPr>
          </a:p>
        </p:txBody>
      </p:sp>
      <p:sp>
        <p:nvSpPr>
          <p:cNvPr id="7" name="Title 1">
            <a:extLst>
              <a:ext uri="{FF2B5EF4-FFF2-40B4-BE49-F238E27FC236}">
                <a16:creationId xmlns:a16="http://schemas.microsoft.com/office/drawing/2014/main" id="{D5BB8C26-8AD5-4E42-8D7B-5C559A99723F}"/>
              </a:ext>
            </a:extLst>
          </p:cNvPr>
          <p:cNvSpPr txBox="1">
            <a:spLocks/>
          </p:cNvSpPr>
          <p:nvPr/>
        </p:nvSpPr>
        <p:spPr>
          <a:xfrm>
            <a:off x="0" y="864461"/>
            <a:ext cx="9144000" cy="648072"/>
          </a:xfrm>
          <a:prstGeom prst="rect">
            <a:avLst/>
          </a:prstGeom>
        </p:spPr>
        <p:txBody>
          <a:bodyPr>
            <a:no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pPr defTabSz="914378"/>
            <a:r>
              <a:rPr lang="en-GB" altLang="en-US" sz="2800">
                <a:solidFill>
                  <a:srgbClr val="3366CC"/>
                </a:solidFill>
              </a:rPr>
              <a:t>Division of Physical &amp; Chemical Sciences (NAPC)</a:t>
            </a:r>
          </a:p>
        </p:txBody>
      </p:sp>
      <p:sp>
        <p:nvSpPr>
          <p:cNvPr id="6" name="Slide Number Placeholder 4">
            <a:extLst>
              <a:ext uri="{FF2B5EF4-FFF2-40B4-BE49-F238E27FC236}">
                <a16:creationId xmlns:a16="http://schemas.microsoft.com/office/drawing/2014/main" id="{312FF997-7D9F-4BDF-B7CF-EE02696BF0B6}"/>
              </a:ext>
            </a:extLst>
          </p:cNvPr>
          <p:cNvSpPr txBox="1">
            <a:spLocks noGrp="1"/>
          </p:cNvSpPr>
          <p:nvPr/>
        </p:nvSpPr>
        <p:spPr bwMode="auto">
          <a:xfrm>
            <a:off x="7596336" y="5780484"/>
            <a:ext cx="1512168"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99CCFF"/>
              </a:buClr>
              <a:buSzPct val="110000"/>
              <a:buChar char="•"/>
              <a:defRPr sz="3200">
                <a:solidFill>
                  <a:srgbClr val="FFFFCC"/>
                </a:solidFill>
                <a:latin typeface="Arial" panose="020B0604020202020204" pitchFamily="34" charset="0"/>
              </a:defRPr>
            </a:lvl1pPr>
            <a:lvl2pPr marL="742950" indent="-285750">
              <a:spcBef>
                <a:spcPct val="20000"/>
              </a:spcBef>
              <a:buClr>
                <a:srgbClr val="99CCFF"/>
              </a:buClr>
              <a:buSzPct val="110000"/>
              <a:buChar char="•"/>
              <a:defRPr sz="2800">
                <a:solidFill>
                  <a:srgbClr val="FFFFCC"/>
                </a:solidFill>
                <a:latin typeface="Arial" panose="020B0604020202020204" pitchFamily="34" charset="0"/>
              </a:defRPr>
            </a:lvl2pPr>
            <a:lvl3pPr marL="1143000" indent="-228600">
              <a:spcBef>
                <a:spcPct val="20000"/>
              </a:spcBef>
              <a:buClr>
                <a:srgbClr val="99CCFF"/>
              </a:buClr>
              <a:buSzPct val="110000"/>
              <a:buChar char="•"/>
              <a:defRPr sz="2400">
                <a:solidFill>
                  <a:srgbClr val="FFFFCC"/>
                </a:solidFill>
                <a:latin typeface="Arial" panose="020B0604020202020204" pitchFamily="34" charset="0"/>
              </a:defRPr>
            </a:lvl3pPr>
            <a:lvl4pPr marL="1600200" indent="-228600">
              <a:spcBef>
                <a:spcPct val="20000"/>
              </a:spcBef>
              <a:buClr>
                <a:srgbClr val="99CCFF"/>
              </a:buClr>
              <a:buSzPct val="110000"/>
              <a:buChar char="–"/>
              <a:defRPr sz="2000">
                <a:solidFill>
                  <a:srgbClr val="FFFFCC"/>
                </a:solidFill>
                <a:latin typeface="Arial" panose="020B0604020202020204" pitchFamily="34" charset="0"/>
              </a:defRPr>
            </a:lvl4pPr>
            <a:lvl5pPr marL="2057400" indent="-228600">
              <a:spcBef>
                <a:spcPct val="20000"/>
              </a:spcBef>
              <a:buClr>
                <a:srgbClr val="99CCFF"/>
              </a:buClr>
              <a:buSzPct val="110000"/>
              <a:buChar char="»"/>
              <a:defRPr sz="2000">
                <a:solidFill>
                  <a:srgbClr val="FFFFCC"/>
                </a:solidFill>
                <a:latin typeface="Arial" panose="020B0604020202020204" pitchFamily="34" charset="0"/>
              </a:defRPr>
            </a:lvl5pPr>
            <a:lvl6pPr marL="2514600" indent="-228600" eaLnBrk="0" fontAlgn="base" hangingPunct="0">
              <a:spcBef>
                <a:spcPct val="20000"/>
              </a:spcBef>
              <a:spcAft>
                <a:spcPct val="0"/>
              </a:spcAft>
              <a:buClr>
                <a:srgbClr val="99CCFF"/>
              </a:buClr>
              <a:buSzPct val="110000"/>
              <a:buChar char="»"/>
              <a:defRPr sz="2000">
                <a:solidFill>
                  <a:srgbClr val="FFFFCC"/>
                </a:solidFill>
                <a:latin typeface="Arial" panose="020B0604020202020204" pitchFamily="34" charset="0"/>
              </a:defRPr>
            </a:lvl6pPr>
            <a:lvl7pPr marL="2971800" indent="-228600" eaLnBrk="0" fontAlgn="base" hangingPunct="0">
              <a:spcBef>
                <a:spcPct val="20000"/>
              </a:spcBef>
              <a:spcAft>
                <a:spcPct val="0"/>
              </a:spcAft>
              <a:buClr>
                <a:srgbClr val="99CCFF"/>
              </a:buClr>
              <a:buSzPct val="110000"/>
              <a:buChar char="»"/>
              <a:defRPr sz="2000">
                <a:solidFill>
                  <a:srgbClr val="FFFFCC"/>
                </a:solidFill>
                <a:latin typeface="Arial" panose="020B0604020202020204" pitchFamily="34" charset="0"/>
              </a:defRPr>
            </a:lvl7pPr>
            <a:lvl8pPr marL="3429000" indent="-228600" eaLnBrk="0" fontAlgn="base" hangingPunct="0">
              <a:spcBef>
                <a:spcPct val="20000"/>
              </a:spcBef>
              <a:spcAft>
                <a:spcPct val="0"/>
              </a:spcAft>
              <a:buClr>
                <a:srgbClr val="99CCFF"/>
              </a:buClr>
              <a:buSzPct val="110000"/>
              <a:buChar char="»"/>
              <a:defRPr sz="2000">
                <a:solidFill>
                  <a:srgbClr val="FFFFCC"/>
                </a:solidFill>
                <a:latin typeface="Arial" panose="020B0604020202020204" pitchFamily="34" charset="0"/>
              </a:defRPr>
            </a:lvl8pPr>
            <a:lvl9pPr marL="3886200" indent="-228600" eaLnBrk="0" fontAlgn="base" hangingPunct="0">
              <a:spcBef>
                <a:spcPct val="20000"/>
              </a:spcBef>
              <a:spcAft>
                <a:spcPct val="0"/>
              </a:spcAft>
              <a:buClr>
                <a:srgbClr val="99CCFF"/>
              </a:buClr>
              <a:buSzPct val="110000"/>
              <a:buChar char="»"/>
              <a:defRPr sz="2000">
                <a:solidFill>
                  <a:srgbClr val="FFFFCC"/>
                </a:solidFill>
                <a:latin typeface="Arial" panose="020B0604020202020204" pitchFamily="34" charset="0"/>
              </a:defRPr>
            </a:lvl9pPr>
          </a:lstStyle>
          <a:p>
            <a:pPr algn="r" defTabSz="914378">
              <a:spcBef>
                <a:spcPct val="0"/>
              </a:spcBef>
              <a:buClrTx/>
              <a:buSzTx/>
              <a:buNone/>
              <a:defRPr/>
            </a:pPr>
            <a:r>
              <a:rPr lang="en-GB" altLang="en-US" sz="750">
                <a:solidFill>
                  <a:srgbClr val="003399"/>
                </a:solidFill>
              </a:rPr>
              <a:t>	 </a:t>
            </a:r>
            <a:fld id="{16BA977E-B455-4F84-8B0D-C4CD08B6729F}" type="slidenum">
              <a:rPr lang="en-GB" altLang="en-US" sz="750">
                <a:solidFill>
                  <a:srgbClr val="003399"/>
                </a:solidFill>
              </a:rPr>
              <a:pPr algn="r" defTabSz="914378">
                <a:spcBef>
                  <a:spcPct val="0"/>
                </a:spcBef>
                <a:buClrTx/>
                <a:buSzTx/>
                <a:buNone/>
                <a:defRPr/>
              </a:pPr>
              <a:t>3</a:t>
            </a:fld>
            <a:endParaRPr lang="en-GB" altLang="en-US" sz="750">
              <a:solidFill>
                <a:srgbClr val="003399"/>
              </a:solidFill>
            </a:endParaRPr>
          </a:p>
        </p:txBody>
      </p:sp>
    </p:spTree>
    <p:extLst>
      <p:ext uri="{BB962C8B-B14F-4D97-AF65-F5344CB8AC3E}">
        <p14:creationId xmlns:p14="http://schemas.microsoft.com/office/powerpoint/2010/main" val="2581873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5154-1D8C-7058-4582-DC27AFD03F11}"/>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7D9422AC-F5AE-407B-A57A-E3AC3CEC1466}"/>
              </a:ext>
            </a:extLst>
          </p:cNvPr>
          <p:cNvSpPr>
            <a:spLocks noGrp="1"/>
          </p:cNvSpPr>
          <p:nvPr>
            <p:ph type="body" sz="half" idx="2"/>
          </p:nvPr>
        </p:nvSpPr>
        <p:spPr>
          <a:xfrm>
            <a:off x="323528" y="1484784"/>
            <a:ext cx="8446519" cy="1417835"/>
          </a:xfrm>
        </p:spPr>
        <p:txBody>
          <a:bodyPr/>
          <a:lstStyle/>
          <a:p>
            <a:pPr marL="285750" indent="-285750">
              <a:buFont typeface="Arial" panose="020B0604020202020204" pitchFamily="34" charset="0"/>
              <a:buChar char="•"/>
            </a:pPr>
            <a:r>
              <a:rPr lang="en-US" dirty="0"/>
              <a:t>Recorded flight data with Eu-152 gamma source placed close to the ground level</a:t>
            </a:r>
          </a:p>
          <a:p>
            <a:pPr marL="285750" indent="-285750">
              <a:buFont typeface="Arial" panose="020B0604020202020204" pitchFamily="34" charset="0"/>
              <a:buChar char="•"/>
            </a:pPr>
            <a:r>
              <a:rPr lang="en-US" dirty="0"/>
              <a:t>Flight data imported to Google Earth, featuring count-rate at diverse locations and altitude</a:t>
            </a:r>
          </a:p>
          <a:p>
            <a:pPr marL="285750" indent="-285750">
              <a:buFont typeface="Arial" panose="020B0604020202020204" pitchFamily="34" charset="0"/>
              <a:buChar char="•"/>
            </a:pPr>
            <a:r>
              <a:rPr lang="en-US" dirty="0"/>
              <a:t>The highest activity was detected nearby the gamma source</a:t>
            </a:r>
          </a:p>
          <a:p>
            <a:pPr marL="214313" indent="-214313">
              <a:buFontTx/>
              <a:buChar char="-"/>
            </a:pPr>
            <a:endParaRPr lang="en-GB" dirty="0"/>
          </a:p>
        </p:txBody>
      </p:sp>
      <p:pic>
        <p:nvPicPr>
          <p:cNvPr id="8" name="Picture 7" descr="A map of a field with many trees&#10;&#10;AI-generated content may be incorrect.">
            <a:extLst>
              <a:ext uri="{FF2B5EF4-FFF2-40B4-BE49-F238E27FC236}">
                <a16:creationId xmlns:a16="http://schemas.microsoft.com/office/drawing/2014/main" id="{CC074F1D-DDAE-A976-B57B-4D8DC3BA2C35}"/>
              </a:ext>
            </a:extLst>
          </p:cNvPr>
          <p:cNvPicPr>
            <a:picLocks noChangeAspect="1"/>
          </p:cNvPicPr>
          <p:nvPr/>
        </p:nvPicPr>
        <p:blipFill>
          <a:blip r:embed="rId2">
            <a:extLst>
              <a:ext uri="{28A0092B-C50C-407E-A947-70E740481C1C}">
                <a14:useLocalDpi xmlns:a14="http://schemas.microsoft.com/office/drawing/2010/main" val="0"/>
              </a:ext>
            </a:extLst>
          </a:blip>
          <a:srcRect l="13665" b="24800"/>
          <a:stretch>
            <a:fillRect/>
          </a:stretch>
        </p:blipFill>
        <p:spPr>
          <a:xfrm>
            <a:off x="1007604" y="2636912"/>
            <a:ext cx="7128792" cy="3489699"/>
          </a:xfrm>
          <a:prstGeom prst="rect">
            <a:avLst/>
          </a:prstGeom>
        </p:spPr>
      </p:pic>
      <p:sp>
        <p:nvSpPr>
          <p:cNvPr id="2" name="Slide Number Placeholder 1">
            <a:extLst>
              <a:ext uri="{FF2B5EF4-FFF2-40B4-BE49-F238E27FC236}">
                <a16:creationId xmlns:a16="http://schemas.microsoft.com/office/drawing/2014/main" id="{C6ED9783-CC73-6E70-DA6F-218D7A32947B}"/>
              </a:ext>
            </a:extLst>
          </p:cNvPr>
          <p:cNvSpPr>
            <a:spLocks noGrp="1"/>
          </p:cNvSpPr>
          <p:nvPr>
            <p:ph type="sldNum" sz="quarter" idx="12"/>
          </p:nvPr>
        </p:nvSpPr>
        <p:spPr/>
        <p:txBody>
          <a:bodyPr/>
          <a:lstStyle/>
          <a:p>
            <a:fld id="{23A0628E-C12F-4F8C-9895-BCD5E30100D3}" type="slidenum">
              <a:rPr lang="en-US" smtClean="0"/>
              <a:pPr/>
              <a:t>30</a:t>
            </a:fld>
            <a:endParaRPr lang="en-US" dirty="0"/>
          </a:p>
        </p:txBody>
      </p:sp>
      <p:sp>
        <p:nvSpPr>
          <p:cNvPr id="5" name="Title 9">
            <a:extLst>
              <a:ext uri="{FF2B5EF4-FFF2-40B4-BE49-F238E27FC236}">
                <a16:creationId xmlns:a16="http://schemas.microsoft.com/office/drawing/2014/main" id="{40587D9E-121D-D12F-9388-850CBC4768E0}"/>
              </a:ext>
            </a:extLst>
          </p:cNvPr>
          <p:cNvSpPr>
            <a:spLocks noGrp="1"/>
          </p:cNvSpPr>
          <p:nvPr>
            <p:ph type="title"/>
          </p:nvPr>
        </p:nvSpPr>
        <p:spPr>
          <a:xfrm>
            <a:off x="323528" y="190475"/>
            <a:ext cx="7355160" cy="541362"/>
          </a:xfrm>
        </p:spPr>
        <p:txBody>
          <a:bodyPr>
            <a:normAutofit/>
          </a:bodyPr>
          <a:lstStyle/>
          <a:p>
            <a:r>
              <a:rPr lang="en-GB" sz="2400" dirty="0">
                <a:solidFill>
                  <a:schemeClr val="tx1"/>
                </a:solidFill>
              </a:rPr>
              <a:t>First test flight with integrated subsystems</a:t>
            </a:r>
          </a:p>
        </p:txBody>
      </p:sp>
    </p:spTree>
    <p:extLst>
      <p:ext uri="{BB962C8B-B14F-4D97-AF65-F5344CB8AC3E}">
        <p14:creationId xmlns:p14="http://schemas.microsoft.com/office/powerpoint/2010/main" val="1347426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31C5A-18C8-CE57-7D70-3876E2E56F9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37F5C33-487D-CB92-A959-E351ED40CE12}"/>
              </a:ext>
            </a:extLst>
          </p:cNvPr>
          <p:cNvSpPr>
            <a:spLocks noGrp="1"/>
          </p:cNvSpPr>
          <p:nvPr>
            <p:ph type="title"/>
          </p:nvPr>
        </p:nvSpPr>
        <p:spPr/>
        <p:txBody>
          <a:bodyPr/>
          <a:lstStyle/>
          <a:p>
            <a:r>
              <a:rPr lang="en-US" dirty="0">
                <a:solidFill>
                  <a:schemeClr val="tx1"/>
                </a:solidFill>
              </a:rPr>
              <a:t>Web-based GUI</a:t>
            </a:r>
            <a:endParaRPr lang="en-GB" dirty="0">
              <a:solidFill>
                <a:schemeClr val="tx1"/>
              </a:solidFill>
            </a:endParaRPr>
          </a:p>
        </p:txBody>
      </p:sp>
      <p:sp>
        <p:nvSpPr>
          <p:cNvPr id="2" name="Slide Number Placeholder 1">
            <a:extLst>
              <a:ext uri="{FF2B5EF4-FFF2-40B4-BE49-F238E27FC236}">
                <a16:creationId xmlns:a16="http://schemas.microsoft.com/office/drawing/2014/main" id="{07D4BFB4-A59D-894C-907E-AB05E740C624}"/>
              </a:ext>
            </a:extLst>
          </p:cNvPr>
          <p:cNvSpPr>
            <a:spLocks noGrp="1"/>
          </p:cNvSpPr>
          <p:nvPr>
            <p:ph type="sldNum" sz="quarter" idx="12"/>
          </p:nvPr>
        </p:nvSpPr>
        <p:spPr/>
        <p:txBody>
          <a:bodyPr/>
          <a:lstStyle/>
          <a:p>
            <a:fld id="{23A0628E-C12F-4F8C-9895-BCD5E30100D3}" type="slidenum">
              <a:rPr lang="en-US" smtClean="0"/>
              <a:pPr/>
              <a:t>31</a:t>
            </a:fld>
            <a:endParaRPr lang="en-US" dirty="0"/>
          </a:p>
        </p:txBody>
      </p:sp>
      <p:sp>
        <p:nvSpPr>
          <p:cNvPr id="12" name="Text Placeholder 11">
            <a:extLst>
              <a:ext uri="{FF2B5EF4-FFF2-40B4-BE49-F238E27FC236}">
                <a16:creationId xmlns:a16="http://schemas.microsoft.com/office/drawing/2014/main" id="{7CC09732-99B8-6F55-27BE-D1BEF9DAB566}"/>
              </a:ext>
            </a:extLst>
          </p:cNvPr>
          <p:cNvSpPr>
            <a:spLocks noGrp="1"/>
          </p:cNvSpPr>
          <p:nvPr>
            <p:ph type="body" sz="half" idx="4294967295"/>
          </p:nvPr>
        </p:nvSpPr>
        <p:spPr>
          <a:xfrm>
            <a:off x="0" y="1435101"/>
            <a:ext cx="4788024" cy="2589714"/>
          </a:xfrm>
        </p:spPr>
        <p:txBody>
          <a:bodyPr vert="horz" lIns="68580" tIns="34290" rIns="68580" bIns="34290" rtlCol="0" anchor="t">
            <a:normAutofit/>
          </a:bodyPr>
          <a:lstStyle/>
          <a:p>
            <a:r>
              <a:rPr lang="en-US" sz="1400" dirty="0"/>
              <a:t>Real-time telemetry and flight path</a:t>
            </a:r>
          </a:p>
          <a:p>
            <a:r>
              <a:rPr lang="en-US" sz="1400" dirty="0"/>
              <a:t>Map color scale based on count-rate</a:t>
            </a:r>
          </a:p>
          <a:p>
            <a:r>
              <a:rPr lang="en-US" sz="1400" dirty="0"/>
              <a:t>Same platform, diverse applications:</a:t>
            </a:r>
          </a:p>
          <a:p>
            <a:pPr lvl="1"/>
            <a:r>
              <a:rPr lang="en-US" sz="1050" dirty="0"/>
              <a:t>UAV radiation monitoring</a:t>
            </a:r>
          </a:p>
          <a:p>
            <a:pPr lvl="1"/>
            <a:r>
              <a:rPr lang="en-US" sz="1050" dirty="0"/>
              <a:t>Benchtop instrument for trainings</a:t>
            </a:r>
          </a:p>
          <a:p>
            <a:r>
              <a:rPr lang="en-US" sz="1400" dirty="0"/>
              <a:t>Accessible from any tablet or computer, regardless of the operating system (multiplatform)</a:t>
            </a:r>
          </a:p>
          <a:p>
            <a:r>
              <a:rPr lang="en-US" sz="1400" dirty="0"/>
              <a:t>Interactive MCA and oscilloscope</a:t>
            </a:r>
          </a:p>
          <a:p>
            <a:r>
              <a:rPr lang="en-US" sz="1400" dirty="0"/>
              <a:t>Waterfall (spectrogram) and count-rate history plots</a:t>
            </a:r>
          </a:p>
          <a:p>
            <a:r>
              <a:rPr lang="en-US" sz="1400" dirty="0"/>
              <a:t>Configurable user and detector settings</a:t>
            </a:r>
            <a:endParaRPr lang="en-GB" sz="1400" dirty="0"/>
          </a:p>
        </p:txBody>
      </p:sp>
      <p:pic>
        <p:nvPicPr>
          <p:cNvPr id="3" name="Content Placeholder 5" descr="A graph with a line&#10;&#10;AI-generated content may be incorrect.">
            <a:extLst>
              <a:ext uri="{FF2B5EF4-FFF2-40B4-BE49-F238E27FC236}">
                <a16:creationId xmlns:a16="http://schemas.microsoft.com/office/drawing/2014/main" id="{0CEF51A9-82E4-A3FE-6D6B-79F82C41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274" y="3989875"/>
            <a:ext cx="4968552" cy="2620310"/>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4E4159EB-7698-37F2-3C68-7A7B5524C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447" y="1458433"/>
            <a:ext cx="4321628" cy="2304256"/>
          </a:xfrm>
          <a:prstGeom prst="rect">
            <a:avLst/>
          </a:prstGeom>
        </p:spPr>
      </p:pic>
    </p:spTree>
    <p:extLst>
      <p:ext uri="{BB962C8B-B14F-4D97-AF65-F5344CB8AC3E}">
        <p14:creationId xmlns:p14="http://schemas.microsoft.com/office/powerpoint/2010/main" val="93995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DDCF41-8D00-AFE8-CCBB-1F1235E435C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EC1713A-2720-16E7-4A7E-5444F35E86C4}"/>
              </a:ext>
            </a:extLst>
          </p:cNvPr>
          <p:cNvSpPr>
            <a:spLocks noGrp="1"/>
          </p:cNvSpPr>
          <p:nvPr>
            <p:ph type="title"/>
          </p:nvPr>
        </p:nvSpPr>
        <p:spPr/>
        <p:txBody>
          <a:bodyPr/>
          <a:lstStyle/>
          <a:p>
            <a:r>
              <a:rPr lang="en-GB" dirty="0"/>
              <a:t>3D enclosure</a:t>
            </a:r>
          </a:p>
        </p:txBody>
      </p:sp>
      <p:sp>
        <p:nvSpPr>
          <p:cNvPr id="12" name="Text Placeholder 11">
            <a:extLst>
              <a:ext uri="{FF2B5EF4-FFF2-40B4-BE49-F238E27FC236}">
                <a16:creationId xmlns:a16="http://schemas.microsoft.com/office/drawing/2014/main" id="{4765DC50-DB86-D7C3-12FD-C355B96975E1}"/>
              </a:ext>
            </a:extLst>
          </p:cNvPr>
          <p:cNvSpPr>
            <a:spLocks noGrp="1"/>
          </p:cNvSpPr>
          <p:nvPr>
            <p:ph type="body" sz="half" idx="2"/>
          </p:nvPr>
        </p:nvSpPr>
        <p:spPr/>
        <p:txBody>
          <a:bodyPr/>
          <a:lstStyle/>
          <a:p>
            <a:pPr marL="214313" indent="-214313">
              <a:buFontTx/>
              <a:buChar char="-"/>
            </a:pPr>
            <a:endParaRPr lang="en-US" dirty="0"/>
          </a:p>
          <a:p>
            <a:pPr marL="214313" indent="-214313">
              <a:buFontTx/>
              <a:buChar char="-"/>
            </a:pPr>
            <a:r>
              <a:rPr lang="en-GB" dirty="0"/>
              <a:t>Rugged design for flight operation</a:t>
            </a:r>
          </a:p>
          <a:p>
            <a:pPr marL="214313" indent="-214313">
              <a:buFontTx/>
              <a:buChar char="-"/>
            </a:pPr>
            <a:r>
              <a:rPr lang="en-GB" dirty="0"/>
              <a:t>Optimized volume + weight</a:t>
            </a:r>
          </a:p>
          <a:p>
            <a:pPr marL="214313" indent="-214313">
              <a:buFontTx/>
              <a:buChar char="-"/>
            </a:pPr>
            <a:r>
              <a:rPr lang="en-GB" dirty="0"/>
              <a:t>Replicable with off-the-shelf 3D printers</a:t>
            </a:r>
          </a:p>
          <a:p>
            <a:pPr marL="214313" indent="-214313">
              <a:buFontTx/>
              <a:buChar char="-"/>
            </a:pPr>
            <a:r>
              <a:rPr lang="en-GB" dirty="0"/>
              <a:t>Easy to adapt for benchtop or training deployments</a:t>
            </a:r>
          </a:p>
          <a:p>
            <a:pPr marL="214313" indent="-214313">
              <a:buFontTx/>
              <a:buChar char="-"/>
            </a:pPr>
            <a:endParaRPr lang="en-GB" dirty="0"/>
          </a:p>
        </p:txBody>
      </p:sp>
      <p:pic>
        <p:nvPicPr>
          <p:cNvPr id="7" name="Content Placeholder 6" descr="An orange box with wires and a circuit board&#10;&#10;AI-generated content may be incorrect.">
            <a:extLst>
              <a:ext uri="{FF2B5EF4-FFF2-40B4-BE49-F238E27FC236}">
                <a16:creationId xmlns:a16="http://schemas.microsoft.com/office/drawing/2014/main" id="{DC32F5D3-0C1F-8C7B-836E-BB3F1B66EB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2691" y="3030631"/>
            <a:ext cx="3569483" cy="2914406"/>
          </a:xfrm>
        </p:spPr>
      </p:pic>
      <p:pic>
        <p:nvPicPr>
          <p:cNvPr id="8" name="Picture 7">
            <a:extLst>
              <a:ext uri="{FF2B5EF4-FFF2-40B4-BE49-F238E27FC236}">
                <a16:creationId xmlns:a16="http://schemas.microsoft.com/office/drawing/2014/main" id="{35A506E4-F6E2-4F87-6F28-BE8B81442F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3401" y="857250"/>
            <a:ext cx="4348502" cy="2229095"/>
          </a:xfrm>
          <a:prstGeom prst="rect">
            <a:avLst/>
          </a:prstGeom>
          <a:noFill/>
          <a:ln>
            <a:noFill/>
          </a:ln>
        </p:spPr>
      </p:pic>
      <p:sp>
        <p:nvSpPr>
          <p:cNvPr id="2" name="Slide Number Placeholder 1">
            <a:extLst>
              <a:ext uri="{FF2B5EF4-FFF2-40B4-BE49-F238E27FC236}">
                <a16:creationId xmlns:a16="http://schemas.microsoft.com/office/drawing/2014/main" id="{910272F1-257F-3432-7FEA-4638355AE554}"/>
              </a:ext>
            </a:extLst>
          </p:cNvPr>
          <p:cNvSpPr>
            <a:spLocks noGrp="1"/>
          </p:cNvSpPr>
          <p:nvPr>
            <p:ph type="sldNum" sz="quarter" idx="12"/>
          </p:nvPr>
        </p:nvSpPr>
        <p:spPr/>
        <p:txBody>
          <a:bodyPr/>
          <a:lstStyle/>
          <a:p>
            <a:fld id="{23A0628E-C12F-4F8C-9895-BCD5E30100D3}" type="slidenum">
              <a:rPr lang="en-US" smtClean="0"/>
              <a:pPr/>
              <a:t>32</a:t>
            </a:fld>
            <a:endParaRPr lang="en-US" dirty="0"/>
          </a:p>
        </p:txBody>
      </p:sp>
    </p:spTree>
    <p:extLst>
      <p:ext uri="{BB962C8B-B14F-4D97-AF65-F5344CB8AC3E}">
        <p14:creationId xmlns:p14="http://schemas.microsoft.com/office/powerpoint/2010/main" val="3492155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048A-98E1-EC45-B7CF-FBD99CF39DE1}"/>
              </a:ext>
            </a:extLst>
          </p:cNvPr>
          <p:cNvSpPr>
            <a:spLocks noGrp="1"/>
          </p:cNvSpPr>
          <p:nvPr>
            <p:ph type="title"/>
          </p:nvPr>
        </p:nvSpPr>
        <p:spPr/>
        <p:txBody>
          <a:bodyPr/>
          <a:lstStyle/>
          <a:p>
            <a:r>
              <a:rPr lang="pt-PT" err="1">
                <a:solidFill>
                  <a:schemeClr val="tx1">
                    <a:lumMod val="50000"/>
                  </a:schemeClr>
                </a:solidFill>
                <a:latin typeface="+mn-lt"/>
              </a:rPr>
              <a:t>Summary</a:t>
            </a:r>
            <a:endParaRPr lang="en-PT">
              <a:solidFill>
                <a:schemeClr val="tx1">
                  <a:lumMod val="50000"/>
                </a:schemeClr>
              </a:solidFill>
              <a:latin typeface="+mn-lt"/>
            </a:endParaRPr>
          </a:p>
        </p:txBody>
      </p:sp>
      <p:sp>
        <p:nvSpPr>
          <p:cNvPr id="4" name="Slide Number Placeholder 3">
            <a:extLst>
              <a:ext uri="{FF2B5EF4-FFF2-40B4-BE49-F238E27FC236}">
                <a16:creationId xmlns:a16="http://schemas.microsoft.com/office/drawing/2014/main" id="{C9D3645F-310C-F249-8B79-7D9CE098CCF9}"/>
              </a:ext>
            </a:extLst>
          </p:cNvPr>
          <p:cNvSpPr>
            <a:spLocks noGrp="1"/>
          </p:cNvSpPr>
          <p:nvPr>
            <p:ph type="sldNum" sz="quarter" idx="11"/>
          </p:nvPr>
        </p:nvSpPr>
        <p:spPr/>
        <p:txBody>
          <a:bodyPr/>
          <a:lstStyle/>
          <a:p>
            <a:fld id="{19B51A1E-902D-48AF-9020-955120F399B6}" type="slidenum">
              <a:rPr lang="en-US" noProof="0" smtClean="0">
                <a:latin typeface="+mn-lt"/>
              </a:rPr>
              <a:pPr/>
              <a:t>33</a:t>
            </a:fld>
            <a:endParaRPr lang="en-US" noProof="0">
              <a:latin typeface="+mn-lt"/>
            </a:endParaRPr>
          </a:p>
        </p:txBody>
      </p:sp>
      <p:sp>
        <p:nvSpPr>
          <p:cNvPr id="44" name="Text Placeholder 7">
            <a:extLst>
              <a:ext uri="{FF2B5EF4-FFF2-40B4-BE49-F238E27FC236}">
                <a16:creationId xmlns:a16="http://schemas.microsoft.com/office/drawing/2014/main" id="{352BD192-4618-4F94-B3D5-ADF4F67C184F}"/>
              </a:ext>
            </a:extLst>
          </p:cNvPr>
          <p:cNvSpPr txBox="1">
            <a:spLocks/>
          </p:cNvSpPr>
          <p:nvPr/>
        </p:nvSpPr>
        <p:spPr>
          <a:xfrm>
            <a:off x="318600" y="1740759"/>
            <a:ext cx="8516481" cy="3532415"/>
          </a:xfrm>
          <a:prstGeom prst="rect">
            <a:avLst/>
          </a:prstGeom>
        </p:spPr>
        <p:txBody>
          <a:bodyPr/>
          <a:lstStyle>
            <a:lvl1pPr marL="266700" indent="-266700" algn="l" defTabSz="914400" rtl="0" eaLnBrk="1" latinLnBrk="0" hangingPunct="1">
              <a:lnSpc>
                <a:spcPct val="90000"/>
              </a:lnSpc>
              <a:spcBef>
                <a:spcPts val="1000"/>
              </a:spcBef>
              <a:buClr>
                <a:srgbClr val="E6332A"/>
              </a:buClr>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42925" indent="-276225" algn="l" defTabSz="914400" rtl="0" eaLnBrk="1" latinLnBrk="0" hangingPunct="1">
              <a:lnSpc>
                <a:spcPct val="90000"/>
              </a:lnSpc>
              <a:spcBef>
                <a:spcPts val="500"/>
              </a:spcBef>
              <a:buClr>
                <a:srgbClr val="E6332A"/>
              </a:buClr>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809625" indent="-266700" algn="l" defTabSz="914400" rtl="0" eaLnBrk="1" latinLnBrk="0" hangingPunct="1">
              <a:lnSpc>
                <a:spcPct val="90000"/>
              </a:lnSpc>
              <a:spcBef>
                <a:spcPts val="500"/>
              </a:spcBef>
              <a:buClr>
                <a:srgbClr val="E6332A"/>
              </a:buClr>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076325" indent="-266700" algn="l" defTabSz="914400" rtl="0" eaLnBrk="1" latinLnBrk="0" hangingPunct="1">
              <a:lnSpc>
                <a:spcPct val="90000"/>
              </a:lnSpc>
              <a:spcBef>
                <a:spcPts val="500"/>
              </a:spcBef>
              <a:buClr>
                <a:srgbClr val="E6332A"/>
              </a:buClr>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343025" indent="-266700" algn="l" defTabSz="914400" rtl="0" eaLnBrk="1" latinLnBrk="0" hangingPunct="1">
              <a:lnSpc>
                <a:spcPct val="90000"/>
              </a:lnSpc>
              <a:spcBef>
                <a:spcPts val="500"/>
              </a:spcBef>
              <a:buClr>
                <a:srgbClr val="E6332A"/>
              </a:buClr>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latin typeface="+mn-lt"/>
              </a:rPr>
              <a:t>We developed an ANN for identification of radionuclides in unknown sources, involving combinations of up to 10 different sources: </a:t>
            </a:r>
            <a:br>
              <a:rPr lang="en-GB">
                <a:latin typeface="+mn-lt"/>
              </a:rPr>
            </a:br>
            <a:r>
              <a:rPr lang="en-GB" baseline="30000">
                <a:latin typeface="+mn-lt"/>
              </a:rPr>
              <a:t>22</a:t>
            </a:r>
            <a:r>
              <a:rPr lang="en-GB">
                <a:latin typeface="+mn-lt"/>
              </a:rPr>
              <a:t>Na, </a:t>
            </a:r>
            <a:r>
              <a:rPr lang="en-GB" baseline="30000">
                <a:latin typeface="+mn-lt"/>
              </a:rPr>
              <a:t>57</a:t>
            </a:r>
            <a:r>
              <a:rPr lang="en-GB">
                <a:latin typeface="+mn-lt"/>
              </a:rPr>
              <a:t>Co, </a:t>
            </a:r>
            <a:r>
              <a:rPr lang="en-GB" baseline="30000">
                <a:latin typeface="+mn-lt"/>
              </a:rPr>
              <a:t>60</a:t>
            </a:r>
            <a:r>
              <a:rPr lang="en-GB">
                <a:latin typeface="+mn-lt"/>
              </a:rPr>
              <a:t>Co, </a:t>
            </a:r>
            <a:r>
              <a:rPr lang="en-GB" baseline="30000">
                <a:latin typeface="+mn-lt"/>
              </a:rPr>
              <a:t>88</a:t>
            </a:r>
            <a:r>
              <a:rPr lang="en-GB">
                <a:latin typeface="+mn-lt"/>
              </a:rPr>
              <a:t>Y, </a:t>
            </a:r>
            <a:r>
              <a:rPr lang="en-GB" baseline="30000">
                <a:latin typeface="+mn-lt"/>
              </a:rPr>
              <a:t>109</a:t>
            </a:r>
            <a:r>
              <a:rPr lang="en-GB">
                <a:latin typeface="+mn-lt"/>
              </a:rPr>
              <a:t>Cd, </a:t>
            </a:r>
            <a:r>
              <a:rPr lang="en-GB" baseline="30000">
                <a:latin typeface="+mn-lt"/>
              </a:rPr>
              <a:t>133</a:t>
            </a:r>
            <a:r>
              <a:rPr lang="en-GB">
                <a:latin typeface="+mn-lt"/>
              </a:rPr>
              <a:t>Ba, </a:t>
            </a:r>
            <a:r>
              <a:rPr lang="en-GB" baseline="30000">
                <a:latin typeface="+mn-lt"/>
              </a:rPr>
              <a:t>137</a:t>
            </a:r>
            <a:r>
              <a:rPr lang="en-GB">
                <a:latin typeface="+mn-lt"/>
              </a:rPr>
              <a:t>Cs, </a:t>
            </a:r>
            <a:r>
              <a:rPr lang="en-GB" baseline="30000">
                <a:latin typeface="+mn-lt"/>
              </a:rPr>
              <a:t>152</a:t>
            </a:r>
            <a:r>
              <a:rPr lang="en-GB">
                <a:latin typeface="+mn-lt"/>
              </a:rPr>
              <a:t>Eu, </a:t>
            </a:r>
            <a:r>
              <a:rPr lang="en-GB" baseline="30000">
                <a:latin typeface="+mn-lt"/>
              </a:rPr>
              <a:t>204</a:t>
            </a:r>
            <a:r>
              <a:rPr lang="en-GB">
                <a:latin typeface="+mn-lt"/>
              </a:rPr>
              <a:t>Tl, </a:t>
            </a:r>
            <a:r>
              <a:rPr lang="en-GB" baseline="30000">
                <a:latin typeface="+mn-lt"/>
              </a:rPr>
              <a:t>241</a:t>
            </a:r>
            <a:r>
              <a:rPr lang="en-GB">
                <a:latin typeface="+mn-lt"/>
              </a:rPr>
              <a:t>Am. </a:t>
            </a:r>
          </a:p>
          <a:p>
            <a:pPr marL="0" indent="0">
              <a:lnSpc>
                <a:spcPct val="100000"/>
              </a:lnSpc>
              <a:buNone/>
            </a:pPr>
            <a:endParaRPr lang="en-GB">
              <a:latin typeface="+mn-lt"/>
            </a:endParaRPr>
          </a:p>
          <a:p>
            <a:pPr>
              <a:lnSpc>
                <a:spcPct val="100000"/>
              </a:lnSpc>
            </a:pPr>
            <a:r>
              <a:rPr lang="en-US">
                <a:latin typeface="+mn-lt"/>
              </a:rPr>
              <a:t>The </a:t>
            </a:r>
            <a:r>
              <a:rPr lang="en-GB">
                <a:latin typeface="+mn-lt"/>
              </a:rPr>
              <a:t>ANN performed better than conventional automatic methods based on peak recognition software. </a:t>
            </a:r>
          </a:p>
          <a:p>
            <a:pPr>
              <a:lnSpc>
                <a:spcPct val="100000"/>
              </a:lnSpc>
            </a:pPr>
            <a:endParaRPr lang="en-GB">
              <a:latin typeface="+mn-lt"/>
            </a:endParaRPr>
          </a:p>
          <a:p>
            <a:pPr>
              <a:lnSpc>
                <a:spcPct val="100000"/>
              </a:lnSpc>
            </a:pPr>
            <a:r>
              <a:rPr lang="en-GB">
                <a:latin typeface="+mn-lt"/>
              </a:rPr>
              <a:t>The number of FPs and FNs was very low, once the actual information present in the experimental data is considered with respect to the LOD.</a:t>
            </a:r>
          </a:p>
          <a:p>
            <a:pPr>
              <a:lnSpc>
                <a:spcPct val="100000"/>
              </a:lnSpc>
            </a:pPr>
            <a:endParaRPr lang="en-GB">
              <a:latin typeface="+mn-lt"/>
            </a:endParaRPr>
          </a:p>
          <a:p>
            <a:pPr>
              <a:lnSpc>
                <a:spcPct val="100000"/>
              </a:lnSpc>
            </a:pPr>
            <a:r>
              <a:rPr lang="en-GB">
                <a:latin typeface="+mn-lt"/>
              </a:rPr>
              <a:t>The key for successful implementation is the ability to generate high quality synthetic spectra in numbers sufficient to train a complex ANN. </a:t>
            </a:r>
            <a:endParaRPr lang="en-US">
              <a:latin typeface="+mn-lt"/>
            </a:endParaRPr>
          </a:p>
        </p:txBody>
      </p:sp>
      <p:sp>
        <p:nvSpPr>
          <p:cNvPr id="3" name="Rectangle 2">
            <a:extLst>
              <a:ext uri="{FF2B5EF4-FFF2-40B4-BE49-F238E27FC236}">
                <a16:creationId xmlns:a16="http://schemas.microsoft.com/office/drawing/2014/main" id="{9A3C0788-2DAC-33D8-3E27-0544F0DB285C}"/>
              </a:ext>
            </a:extLst>
          </p:cNvPr>
          <p:cNvSpPr/>
          <p:nvPr/>
        </p:nvSpPr>
        <p:spPr>
          <a:xfrm>
            <a:off x="107504" y="980728"/>
            <a:ext cx="8928992" cy="576064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8620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048A-98E1-EC45-B7CF-FBD99CF39DE1}"/>
              </a:ext>
            </a:extLst>
          </p:cNvPr>
          <p:cNvSpPr>
            <a:spLocks noGrp="1"/>
          </p:cNvSpPr>
          <p:nvPr>
            <p:ph type="title"/>
          </p:nvPr>
        </p:nvSpPr>
        <p:spPr>
          <a:xfrm>
            <a:off x="3275856" y="85924"/>
            <a:ext cx="6120680" cy="864096"/>
          </a:xfrm>
        </p:spPr>
        <p:txBody>
          <a:bodyPr/>
          <a:lstStyle/>
          <a:p>
            <a:r>
              <a:rPr lang="pt-PT">
                <a:solidFill>
                  <a:schemeClr val="tx1">
                    <a:lumMod val="50000"/>
                  </a:schemeClr>
                </a:solidFill>
                <a:latin typeface="+mn-lt"/>
              </a:rPr>
              <a:t>Outlook</a:t>
            </a:r>
            <a:endParaRPr lang="en-PT">
              <a:solidFill>
                <a:schemeClr val="tx1">
                  <a:lumMod val="50000"/>
                </a:schemeClr>
              </a:solidFill>
              <a:latin typeface="+mn-lt"/>
            </a:endParaRPr>
          </a:p>
        </p:txBody>
      </p:sp>
      <p:sp>
        <p:nvSpPr>
          <p:cNvPr id="4" name="Slide Number Placeholder 3">
            <a:extLst>
              <a:ext uri="{FF2B5EF4-FFF2-40B4-BE49-F238E27FC236}">
                <a16:creationId xmlns:a16="http://schemas.microsoft.com/office/drawing/2014/main" id="{C9D3645F-310C-F249-8B79-7D9CE098CCF9}"/>
              </a:ext>
            </a:extLst>
          </p:cNvPr>
          <p:cNvSpPr>
            <a:spLocks noGrp="1"/>
          </p:cNvSpPr>
          <p:nvPr>
            <p:ph type="sldNum" sz="quarter" idx="11"/>
          </p:nvPr>
        </p:nvSpPr>
        <p:spPr/>
        <p:txBody>
          <a:bodyPr/>
          <a:lstStyle/>
          <a:p>
            <a:fld id="{19B51A1E-902D-48AF-9020-955120F399B6}" type="slidenum">
              <a:rPr lang="en-US" noProof="0" smtClean="0">
                <a:latin typeface="+mn-lt"/>
              </a:rPr>
              <a:pPr/>
              <a:t>34</a:t>
            </a:fld>
            <a:endParaRPr lang="en-US" noProof="0">
              <a:latin typeface="+mn-lt"/>
            </a:endParaRPr>
          </a:p>
        </p:txBody>
      </p:sp>
      <p:sp>
        <p:nvSpPr>
          <p:cNvPr id="44" name="Text Placeholder 7">
            <a:extLst>
              <a:ext uri="{FF2B5EF4-FFF2-40B4-BE49-F238E27FC236}">
                <a16:creationId xmlns:a16="http://schemas.microsoft.com/office/drawing/2014/main" id="{352BD192-4618-4F94-B3D5-ADF4F67C184F}"/>
              </a:ext>
            </a:extLst>
          </p:cNvPr>
          <p:cNvSpPr txBox="1">
            <a:spLocks/>
          </p:cNvSpPr>
          <p:nvPr/>
        </p:nvSpPr>
        <p:spPr>
          <a:xfrm>
            <a:off x="382024" y="620688"/>
            <a:ext cx="8516481" cy="3532415"/>
          </a:xfrm>
          <a:prstGeom prst="rect">
            <a:avLst/>
          </a:prstGeom>
        </p:spPr>
        <p:txBody>
          <a:bodyPr/>
          <a:lstStyle>
            <a:lvl1pPr marL="266700" indent="-266700" algn="l" defTabSz="914400" rtl="0" eaLnBrk="1" latinLnBrk="0" hangingPunct="1">
              <a:lnSpc>
                <a:spcPct val="90000"/>
              </a:lnSpc>
              <a:spcBef>
                <a:spcPts val="1000"/>
              </a:spcBef>
              <a:buClr>
                <a:srgbClr val="E6332A"/>
              </a:buClr>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42925" indent="-276225" algn="l" defTabSz="914400" rtl="0" eaLnBrk="1" latinLnBrk="0" hangingPunct="1">
              <a:lnSpc>
                <a:spcPct val="90000"/>
              </a:lnSpc>
              <a:spcBef>
                <a:spcPts val="500"/>
              </a:spcBef>
              <a:buClr>
                <a:srgbClr val="E6332A"/>
              </a:buClr>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809625" indent="-266700" algn="l" defTabSz="914400" rtl="0" eaLnBrk="1" latinLnBrk="0" hangingPunct="1">
              <a:lnSpc>
                <a:spcPct val="90000"/>
              </a:lnSpc>
              <a:spcBef>
                <a:spcPts val="500"/>
              </a:spcBef>
              <a:buClr>
                <a:srgbClr val="E6332A"/>
              </a:buClr>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076325" indent="-266700" algn="l" defTabSz="914400" rtl="0" eaLnBrk="1" latinLnBrk="0" hangingPunct="1">
              <a:lnSpc>
                <a:spcPct val="90000"/>
              </a:lnSpc>
              <a:spcBef>
                <a:spcPts val="500"/>
              </a:spcBef>
              <a:buClr>
                <a:srgbClr val="E6332A"/>
              </a:buClr>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343025" indent="-266700" algn="l" defTabSz="914400" rtl="0" eaLnBrk="1" latinLnBrk="0" hangingPunct="1">
              <a:lnSpc>
                <a:spcPct val="90000"/>
              </a:lnSpc>
              <a:spcBef>
                <a:spcPts val="500"/>
              </a:spcBef>
              <a:buClr>
                <a:srgbClr val="E6332A"/>
              </a:buClr>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a:latin typeface="+mn-lt"/>
              </a:rPr>
              <a:t>Further work:</a:t>
            </a:r>
            <a:endParaRPr lang="en-US">
              <a:latin typeface="+mn-lt"/>
            </a:endParaRPr>
          </a:p>
          <a:p>
            <a:pPr marL="342900" indent="-342900">
              <a:lnSpc>
                <a:spcPct val="100000"/>
              </a:lnSpc>
              <a:buAutoNum type="arabicPeriod"/>
            </a:pPr>
            <a:r>
              <a:rPr lang="en-GB">
                <a:latin typeface="+mn-lt"/>
              </a:rPr>
              <a:t>Increase the number of synthetic spectra generated from background experimental spectra, to reduce the rate of FPs (expose the ANN to more negative results).</a:t>
            </a:r>
          </a:p>
          <a:p>
            <a:pPr marL="342900" indent="-342900">
              <a:lnSpc>
                <a:spcPct val="100000"/>
              </a:lnSpc>
              <a:buAutoNum type="arabicPeriod"/>
            </a:pPr>
            <a:endParaRPr lang="en-GB">
              <a:latin typeface="+mn-lt"/>
            </a:endParaRPr>
          </a:p>
          <a:p>
            <a:pPr marL="342900" indent="-342900">
              <a:lnSpc>
                <a:spcPct val="100000"/>
              </a:lnSpc>
              <a:buAutoNum type="arabicPeriod" startAt="2"/>
            </a:pPr>
            <a:r>
              <a:rPr lang="en-GB">
                <a:latin typeface="+mn-lt"/>
              </a:rPr>
              <a:t>Include spectra with worse signal to background ratio in the training set, for instance relaxing the LOD criterium, to try to obtain an ANN better trained to identify signals close to the LOD. </a:t>
            </a:r>
          </a:p>
          <a:p>
            <a:pPr marL="342900" indent="-342900">
              <a:lnSpc>
                <a:spcPct val="100000"/>
              </a:lnSpc>
              <a:buAutoNum type="arabicPeriod" startAt="2"/>
            </a:pPr>
            <a:endParaRPr lang="en-GB">
              <a:latin typeface="+mn-lt"/>
            </a:endParaRPr>
          </a:p>
          <a:p>
            <a:pPr marL="342900" indent="-342900">
              <a:lnSpc>
                <a:spcPct val="100000"/>
              </a:lnSpc>
              <a:buAutoNum type="arabicPeriod" startAt="3"/>
            </a:pPr>
            <a:r>
              <a:rPr lang="en-GB">
                <a:latin typeface="+mn-lt"/>
              </a:rPr>
              <a:t>In the presence of multiple lines, include cross-checks.</a:t>
            </a:r>
          </a:p>
          <a:p>
            <a:pPr marL="342900" indent="-342900">
              <a:lnSpc>
                <a:spcPct val="100000"/>
              </a:lnSpc>
              <a:buAutoNum type="arabicPeriod" startAt="3"/>
            </a:pPr>
            <a:endParaRPr lang="en-GB">
              <a:latin typeface="+mn-lt"/>
            </a:endParaRPr>
          </a:p>
          <a:p>
            <a:pPr marL="342900" indent="-342900">
              <a:lnSpc>
                <a:spcPct val="100000"/>
              </a:lnSpc>
              <a:buAutoNum type="arabicPeriod" startAt="3"/>
            </a:pPr>
            <a:r>
              <a:rPr lang="pt-PT" err="1">
                <a:latin typeface="+mn-lt"/>
              </a:rPr>
              <a:t>Have</a:t>
            </a:r>
            <a:r>
              <a:rPr lang="pt-PT">
                <a:latin typeface="+mn-lt"/>
              </a:rPr>
              <a:t> </a:t>
            </a:r>
            <a:r>
              <a:rPr lang="pt-PT" err="1">
                <a:latin typeface="+mn-lt"/>
              </a:rPr>
              <a:t>the</a:t>
            </a:r>
            <a:r>
              <a:rPr lang="pt-PT">
                <a:latin typeface="+mn-lt"/>
              </a:rPr>
              <a:t> </a:t>
            </a:r>
            <a:r>
              <a:rPr lang="en-GB">
                <a:latin typeface="+mn-lt"/>
              </a:rPr>
              <a:t>ANN provide confidence limits on the positive results reported; e.g., by including the LOD in the reported outputs, or by a range of ANN quantitative outputs, for instance from 0 (not present) to 10 (high confidence), instead of 0/1 (no/yes).</a:t>
            </a:r>
          </a:p>
          <a:p>
            <a:pPr marL="342900" indent="-342900">
              <a:lnSpc>
                <a:spcPct val="100000"/>
              </a:lnSpc>
              <a:buAutoNum type="arabicPeriod" startAt="3"/>
            </a:pPr>
            <a:endParaRPr lang="en-GB">
              <a:latin typeface="+mn-lt"/>
            </a:endParaRPr>
          </a:p>
          <a:p>
            <a:pPr marL="342900" indent="-342900">
              <a:lnSpc>
                <a:spcPct val="100000"/>
              </a:lnSpc>
              <a:buAutoNum type="arabicPeriod" startAt="3"/>
            </a:pPr>
            <a:r>
              <a:rPr lang="en-GB">
                <a:latin typeface="+mn-lt"/>
              </a:rPr>
              <a:t>Expand the experimental data set to include uranium isotopes and plutonium.</a:t>
            </a:r>
          </a:p>
        </p:txBody>
      </p:sp>
      <p:sp>
        <p:nvSpPr>
          <p:cNvPr id="3" name="Rectangle 2">
            <a:extLst>
              <a:ext uri="{FF2B5EF4-FFF2-40B4-BE49-F238E27FC236}">
                <a16:creationId xmlns:a16="http://schemas.microsoft.com/office/drawing/2014/main" id="{BCC60DB1-A844-2AA1-94AE-8CC4AB77C111}"/>
              </a:ext>
            </a:extLst>
          </p:cNvPr>
          <p:cNvSpPr/>
          <p:nvPr/>
        </p:nvSpPr>
        <p:spPr>
          <a:xfrm>
            <a:off x="107504" y="980728"/>
            <a:ext cx="8928992" cy="576064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7482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3CB1B5-2F0E-CC55-32C6-15EBD1FA25DE}"/>
              </a:ext>
            </a:extLst>
          </p:cNvPr>
          <p:cNvSpPr>
            <a:spLocks noGrp="1" noRot="1" noMove="1" noResize="1" noEditPoints="1" noAdjustHandles="1" noChangeArrowheads="1" noChangeShapeType="1"/>
          </p:cNvSpPr>
          <p:nvPr>
            <p:ph type="title"/>
          </p:nvPr>
        </p:nvSpPr>
        <p:spPr/>
        <p:txBody>
          <a:bodyPr/>
          <a:lstStyle/>
          <a:p>
            <a:r>
              <a:rPr lang="en-US" dirty="0">
                <a:solidFill>
                  <a:schemeClr val="tx1"/>
                </a:solidFill>
              </a:rPr>
              <a:t>Past (3 years) &amp; present</a:t>
            </a:r>
            <a:endParaRPr lang="en-GB" dirty="0">
              <a:solidFill>
                <a:schemeClr val="tx1"/>
              </a:solidFill>
            </a:endParaRPr>
          </a:p>
        </p:txBody>
      </p:sp>
      <p:sp>
        <p:nvSpPr>
          <p:cNvPr id="2" name="Slide Number Placeholder 2">
            <a:extLst>
              <a:ext uri="{FF2B5EF4-FFF2-40B4-BE49-F238E27FC236}">
                <a16:creationId xmlns:a16="http://schemas.microsoft.com/office/drawing/2014/main" id="{E91091C3-55C9-B416-7956-C05BC0FB52BE}"/>
              </a:ext>
            </a:extLst>
          </p:cNvPr>
          <p:cNvSpPr>
            <a:spLocks noGrp="1"/>
          </p:cNvSpPr>
          <p:nvPr>
            <p:ph type="sldNum" sz="quarter" idx="29"/>
          </p:nvPr>
        </p:nvSpPr>
        <p:spPr>
          <a:xfrm>
            <a:off x="8769600" y="5684672"/>
            <a:ext cx="374400" cy="316079"/>
          </a:xfrm>
        </p:spPr>
        <p:txBody>
          <a:bodyPr/>
          <a:lstStyle/>
          <a:p>
            <a:pPr defTabSz="685800"/>
            <a:fld id="{3BB30F39-7259-494B-92D5-3B8F42EE2288}" type="slidenum">
              <a:rPr lang="en-GB">
                <a:solidFill>
                  <a:srgbClr val="EEF1F7"/>
                </a:solidFill>
              </a:rPr>
              <a:pPr defTabSz="685800"/>
              <a:t>35</a:t>
            </a:fld>
            <a:endParaRPr lang="en-GB">
              <a:solidFill>
                <a:srgbClr val="EEF1F7"/>
              </a:solidFill>
            </a:endParaRPr>
          </a:p>
        </p:txBody>
      </p:sp>
      <p:pic>
        <p:nvPicPr>
          <p:cNvPr id="4" name="Picture 3" descr="A close-up of a device&#10;&#10;AI-generated content may be incorrect.">
            <a:extLst>
              <a:ext uri="{FF2B5EF4-FFF2-40B4-BE49-F238E27FC236}">
                <a16:creationId xmlns:a16="http://schemas.microsoft.com/office/drawing/2014/main" id="{5773B4B8-917D-3EF0-649C-7DDC98BB3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98955" y="3514877"/>
            <a:ext cx="1648432" cy="2197909"/>
          </a:xfrm>
          <a:prstGeom prst="rect">
            <a:avLst/>
          </a:prstGeom>
        </p:spPr>
      </p:pic>
      <p:pic>
        <p:nvPicPr>
          <p:cNvPr id="5" name="Picture 4" descr="A metal cylinder and a green circuit board&#10;&#10;AI-generated content may be incorrect.">
            <a:extLst>
              <a:ext uri="{FF2B5EF4-FFF2-40B4-BE49-F238E27FC236}">
                <a16:creationId xmlns:a16="http://schemas.microsoft.com/office/drawing/2014/main" id="{75D8AAF9-8501-1FFC-FE04-B3B7A09CC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633" y="983074"/>
            <a:ext cx="1834444" cy="2445926"/>
          </a:xfrm>
          <a:prstGeom prst="rect">
            <a:avLst/>
          </a:prstGeom>
        </p:spPr>
      </p:pic>
      <p:sp>
        <p:nvSpPr>
          <p:cNvPr id="6" name="Content Placeholder 6">
            <a:extLst>
              <a:ext uri="{FF2B5EF4-FFF2-40B4-BE49-F238E27FC236}">
                <a16:creationId xmlns:a16="http://schemas.microsoft.com/office/drawing/2014/main" id="{5DB0DF67-EB19-9938-F7A6-24BBFCFE0648}"/>
              </a:ext>
            </a:extLst>
          </p:cNvPr>
          <p:cNvSpPr txBox="1">
            <a:spLocks/>
          </p:cNvSpPr>
          <p:nvPr/>
        </p:nvSpPr>
        <p:spPr>
          <a:xfrm>
            <a:off x="349599" y="1349935"/>
            <a:ext cx="6751751" cy="4959385"/>
          </a:xfrm>
          <a:prstGeom prst="rect">
            <a:avLst/>
          </a:prstGeom>
          <a:ln>
            <a:miter lim="800000"/>
            <a:headEnd/>
            <a:tailEnd/>
          </a:ln>
        </p:spPr>
        <p:txBody>
          <a:bodyPr>
            <a:noAutofit/>
          </a:bodyPr>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a:spcBef>
                <a:spcPts val="675"/>
              </a:spcBef>
              <a:buClrTx/>
              <a:buSzPct val="100000"/>
              <a:buFont typeface="Arial" panose="020B0604020202020204" pitchFamily="34" charset="0"/>
              <a:buChar char="•"/>
              <a:tabLst>
                <a:tab pos="128588" algn="l"/>
              </a:tabLst>
              <a:defRPr/>
            </a:pPr>
            <a:endParaRPr lang="en-GB" sz="1400" kern="0" dirty="0">
              <a:solidFill>
                <a:srgbClr val="000000"/>
              </a:solidFill>
              <a:latin typeface="+mj-lt"/>
            </a:endParaRPr>
          </a:p>
          <a:p>
            <a:pPr marL="0" indent="0">
              <a:spcBef>
                <a:spcPts val="338"/>
              </a:spcBef>
              <a:buClrTx/>
              <a:buSzPct val="100000"/>
              <a:buNone/>
              <a:tabLst>
                <a:tab pos="128588" algn="l"/>
              </a:tabLst>
              <a:defRPr/>
            </a:pPr>
            <a:r>
              <a:rPr lang="en-GB" sz="1400" b="1" kern="0" dirty="0">
                <a:solidFill>
                  <a:srgbClr val="000000"/>
                </a:solidFill>
                <a:latin typeface="+mj-lt"/>
              </a:rPr>
              <a:t>Capacity building, services</a:t>
            </a:r>
          </a:p>
          <a:p>
            <a:pPr>
              <a:spcBef>
                <a:spcPts val="338"/>
              </a:spcBef>
              <a:buClrTx/>
              <a:buSzPct val="100000"/>
              <a:buFont typeface="Arial" panose="020B0604020202020204" pitchFamily="34" charset="0"/>
              <a:buChar char="•"/>
              <a:tabLst>
                <a:tab pos="128588" algn="l"/>
              </a:tabLst>
              <a:defRPr/>
            </a:pPr>
            <a:r>
              <a:rPr lang="en-GB" sz="1400" kern="0" dirty="0">
                <a:solidFill>
                  <a:srgbClr val="000000"/>
                </a:solidFill>
                <a:latin typeface="+mj-lt"/>
              </a:rPr>
              <a:t>More than 100+ people trained each year (1 week – 1 year)</a:t>
            </a:r>
          </a:p>
          <a:p>
            <a:pPr>
              <a:spcBef>
                <a:spcPts val="338"/>
              </a:spcBef>
              <a:buClrTx/>
              <a:buSzPct val="100000"/>
              <a:buFont typeface="Arial" panose="020B0604020202020204" pitchFamily="34" charset="0"/>
              <a:buChar char="•"/>
              <a:tabLst>
                <a:tab pos="128588" algn="l"/>
              </a:tabLst>
              <a:defRPr/>
            </a:pPr>
            <a:r>
              <a:rPr lang="en-GB" sz="1400" kern="0" dirty="0">
                <a:solidFill>
                  <a:srgbClr val="000000"/>
                </a:solidFill>
                <a:latin typeface="+mj-lt"/>
              </a:rPr>
              <a:t>Capacity building activities online, on-site and abroad (Trieste-ICTP, Doha, RBI, Elettra)</a:t>
            </a:r>
          </a:p>
          <a:p>
            <a:pPr>
              <a:spcBef>
                <a:spcPts val="338"/>
              </a:spcBef>
              <a:buClrTx/>
              <a:buSzPct val="100000"/>
              <a:buFont typeface="Arial" panose="020B0604020202020204" pitchFamily="34" charset="0"/>
              <a:buChar char="•"/>
              <a:tabLst>
                <a:tab pos="128588" algn="l"/>
              </a:tabLst>
              <a:defRPr/>
            </a:pPr>
            <a:r>
              <a:rPr lang="en-GB" sz="1400" kern="0" dirty="0">
                <a:solidFill>
                  <a:srgbClr val="000000"/>
                </a:solidFill>
                <a:latin typeface="+mj-lt"/>
              </a:rPr>
              <a:t>Topics ranging </a:t>
            </a:r>
            <a:r>
              <a:rPr lang="en-GB" sz="1400" u="sng" kern="0" dirty="0">
                <a:solidFill>
                  <a:srgbClr val="000000"/>
                </a:solidFill>
                <a:latin typeface="+mj-lt"/>
              </a:rPr>
              <a:t>from basic instrumentation to applications</a:t>
            </a:r>
          </a:p>
          <a:p>
            <a:pPr>
              <a:spcBef>
                <a:spcPts val="338"/>
              </a:spcBef>
              <a:buClrTx/>
              <a:buSzPct val="100000"/>
              <a:buFont typeface="Arial" panose="020B0604020202020204" pitchFamily="34" charset="0"/>
              <a:buChar char="•"/>
              <a:tabLst>
                <a:tab pos="128588" algn="l"/>
              </a:tabLst>
              <a:defRPr/>
            </a:pPr>
            <a:r>
              <a:rPr lang="en-GB" sz="1400" kern="0" dirty="0">
                <a:solidFill>
                  <a:srgbClr val="000000"/>
                </a:solidFill>
                <a:latin typeface="+mj-lt"/>
              </a:rPr>
              <a:t>4-5 regular budget </a:t>
            </a:r>
            <a:r>
              <a:rPr lang="en-GB" sz="1400" b="1" kern="0" dirty="0">
                <a:solidFill>
                  <a:srgbClr val="000000"/>
                </a:solidFill>
                <a:latin typeface="+mj-lt"/>
              </a:rPr>
              <a:t>HANDS-ON</a:t>
            </a:r>
            <a:r>
              <a:rPr lang="en-GB" sz="1400" kern="0" dirty="0">
                <a:solidFill>
                  <a:srgbClr val="000000"/>
                </a:solidFill>
                <a:latin typeface="+mj-lt"/>
              </a:rPr>
              <a:t> trainings per year plus TC-funded fellows/events</a:t>
            </a:r>
          </a:p>
          <a:p>
            <a:pPr>
              <a:spcBef>
                <a:spcPts val="338"/>
              </a:spcBef>
              <a:buClrTx/>
              <a:buSzPct val="100000"/>
              <a:buFont typeface="Arial" panose="020B0604020202020204" pitchFamily="34" charset="0"/>
              <a:buChar char="•"/>
              <a:tabLst>
                <a:tab pos="128588" algn="l"/>
              </a:tabLst>
              <a:defRPr/>
            </a:pPr>
            <a:r>
              <a:rPr lang="en-GB" sz="1400" kern="0" dirty="0">
                <a:solidFill>
                  <a:srgbClr val="000000"/>
                </a:solidFill>
                <a:latin typeface="+mj-lt"/>
              </a:rPr>
              <a:t>Annual proficiency test with 80-120 participating institutes each time</a:t>
            </a:r>
          </a:p>
          <a:p>
            <a:pPr>
              <a:spcBef>
                <a:spcPts val="338"/>
              </a:spcBef>
              <a:buClrTx/>
              <a:buSzPct val="100000"/>
              <a:buFont typeface="Arial" panose="020B0604020202020204" pitchFamily="34" charset="0"/>
              <a:buChar char="•"/>
              <a:tabLst>
                <a:tab pos="128588" algn="l"/>
              </a:tabLst>
              <a:defRPr/>
            </a:pPr>
            <a:r>
              <a:rPr lang="en-GB" sz="1400" kern="0" dirty="0">
                <a:solidFill>
                  <a:srgbClr val="000000"/>
                </a:solidFill>
                <a:latin typeface="+mj-lt"/>
              </a:rPr>
              <a:t>Tens of interns hosted</a:t>
            </a:r>
          </a:p>
          <a:p>
            <a:pPr marL="0" indent="0">
              <a:spcBef>
                <a:spcPts val="338"/>
              </a:spcBef>
              <a:buClrTx/>
              <a:buSzPct val="100000"/>
              <a:buNone/>
              <a:tabLst>
                <a:tab pos="128588" algn="l"/>
              </a:tabLst>
              <a:defRPr/>
            </a:pPr>
            <a:endParaRPr lang="en-GB" sz="1400" b="1" kern="0" dirty="0">
              <a:solidFill>
                <a:srgbClr val="000000"/>
              </a:solidFill>
              <a:latin typeface="+mj-lt"/>
            </a:endParaRPr>
          </a:p>
          <a:p>
            <a:pPr marL="0" indent="0">
              <a:spcBef>
                <a:spcPts val="338"/>
              </a:spcBef>
              <a:buClrTx/>
              <a:buSzPct val="100000"/>
              <a:buNone/>
              <a:tabLst>
                <a:tab pos="128588" algn="l"/>
              </a:tabLst>
              <a:defRPr/>
            </a:pPr>
            <a:r>
              <a:rPr lang="en-GB" sz="1400" b="1" kern="0" dirty="0">
                <a:solidFill>
                  <a:srgbClr val="000000"/>
                </a:solidFill>
                <a:latin typeface="+mj-lt"/>
              </a:rPr>
              <a:t>Development</a:t>
            </a:r>
          </a:p>
          <a:p>
            <a:pPr>
              <a:spcBef>
                <a:spcPts val="338"/>
              </a:spcBef>
              <a:buClrTx/>
              <a:buSzPct val="100000"/>
              <a:buFont typeface="Arial" panose="020B0604020202020204" pitchFamily="34" charset="0"/>
              <a:buChar char="•"/>
              <a:tabLst>
                <a:tab pos="128588" algn="l"/>
              </a:tabLst>
              <a:defRPr/>
            </a:pPr>
            <a:r>
              <a:rPr lang="en-GB" sz="1400" kern="0" dirty="0">
                <a:solidFill>
                  <a:srgbClr val="000000"/>
                </a:solidFill>
                <a:latin typeface="+mj-lt"/>
              </a:rPr>
              <a:t>In-house scintillator readout system (digital MCA base for PMT, </a:t>
            </a:r>
            <a:r>
              <a:rPr lang="en-GB" sz="1400" kern="0" dirty="0" err="1">
                <a:solidFill>
                  <a:srgbClr val="000000"/>
                </a:solidFill>
                <a:latin typeface="+mj-lt"/>
              </a:rPr>
              <a:t>SiPM</a:t>
            </a:r>
            <a:r>
              <a:rPr lang="en-GB" sz="1400" kern="0" dirty="0">
                <a:solidFill>
                  <a:srgbClr val="000000"/>
                </a:solidFill>
                <a:latin typeface="+mj-lt"/>
              </a:rPr>
              <a:t>) ready</a:t>
            </a:r>
          </a:p>
          <a:p>
            <a:pPr>
              <a:spcBef>
                <a:spcPts val="338"/>
              </a:spcBef>
              <a:buClrTx/>
              <a:buSzPct val="100000"/>
              <a:buFont typeface="Arial" panose="020B0604020202020204" pitchFamily="34" charset="0"/>
              <a:buChar char="•"/>
              <a:tabLst>
                <a:tab pos="128588" algn="l"/>
              </a:tabLst>
              <a:defRPr/>
            </a:pPr>
            <a:r>
              <a:rPr lang="en-GB" sz="1400" kern="0" dirty="0">
                <a:solidFill>
                  <a:srgbClr val="000000"/>
                </a:solidFill>
                <a:latin typeface="+mj-lt"/>
              </a:rPr>
              <a:t>Open-source software for data treatment of portable detectors publicly available</a:t>
            </a:r>
          </a:p>
          <a:p>
            <a:pPr>
              <a:spcBef>
                <a:spcPts val="338"/>
              </a:spcBef>
              <a:buClrTx/>
              <a:buSzPct val="100000"/>
              <a:buFont typeface="Arial" panose="020B0604020202020204" pitchFamily="34" charset="0"/>
              <a:buChar char="•"/>
              <a:tabLst>
                <a:tab pos="128588" algn="l"/>
              </a:tabLst>
              <a:defRPr/>
            </a:pPr>
            <a:r>
              <a:rPr lang="en-GB" sz="1400" kern="0" dirty="0">
                <a:solidFill>
                  <a:srgbClr val="000000"/>
                </a:solidFill>
                <a:latin typeface="+mj-lt"/>
              </a:rPr>
              <a:t>Exploration of the use of ML in gamma spectroscopy</a:t>
            </a:r>
          </a:p>
          <a:p>
            <a:pPr>
              <a:spcBef>
                <a:spcPts val="338"/>
              </a:spcBef>
              <a:buClrTx/>
              <a:buSzPct val="100000"/>
              <a:buFont typeface="Arial" panose="020B0604020202020204" pitchFamily="34" charset="0"/>
              <a:buChar char="•"/>
              <a:tabLst>
                <a:tab pos="128588" algn="l"/>
              </a:tabLst>
              <a:defRPr/>
            </a:pPr>
            <a:r>
              <a:rPr lang="en-GB" sz="1400" kern="0" dirty="0">
                <a:solidFill>
                  <a:srgbClr val="000000"/>
                </a:solidFill>
                <a:latin typeface="+mj-lt"/>
              </a:rPr>
              <a:t>XRF protocols for Cd quantification</a:t>
            </a:r>
          </a:p>
          <a:p>
            <a:pPr>
              <a:spcBef>
                <a:spcPts val="338"/>
              </a:spcBef>
              <a:buClrTx/>
              <a:buSzPct val="100000"/>
              <a:buFont typeface="Arial" panose="020B0604020202020204" pitchFamily="34" charset="0"/>
              <a:buChar char="•"/>
              <a:tabLst>
                <a:tab pos="128588" algn="l"/>
              </a:tabLst>
              <a:defRPr/>
            </a:pPr>
            <a:endParaRPr lang="en-GB" sz="1400" kern="0" dirty="0">
              <a:solidFill>
                <a:srgbClr val="000000"/>
              </a:solidFill>
              <a:latin typeface="+mj-lt"/>
            </a:endParaRPr>
          </a:p>
        </p:txBody>
      </p:sp>
    </p:spTree>
    <p:extLst>
      <p:ext uri="{BB962C8B-B14F-4D97-AF65-F5344CB8AC3E}">
        <p14:creationId xmlns:p14="http://schemas.microsoft.com/office/powerpoint/2010/main" val="683641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3CB1B5-2F0E-CC55-32C6-15EBD1FA25DE}"/>
              </a:ext>
            </a:extLst>
          </p:cNvPr>
          <p:cNvSpPr>
            <a:spLocks noGrp="1" noRot="1" noMove="1" noResize="1" noEditPoints="1" noAdjustHandles="1" noChangeArrowheads="1" noChangeShapeType="1"/>
          </p:cNvSpPr>
          <p:nvPr>
            <p:ph type="title"/>
          </p:nvPr>
        </p:nvSpPr>
        <p:spPr/>
        <p:txBody>
          <a:bodyPr/>
          <a:lstStyle/>
          <a:p>
            <a:r>
              <a:rPr lang="en-US" dirty="0">
                <a:solidFill>
                  <a:schemeClr val="tx1"/>
                </a:solidFill>
              </a:rPr>
              <a:t>The immediate future</a:t>
            </a:r>
            <a:endParaRPr lang="en-GB" dirty="0">
              <a:solidFill>
                <a:schemeClr val="tx1"/>
              </a:solidFill>
            </a:endParaRPr>
          </a:p>
        </p:txBody>
      </p:sp>
      <p:sp>
        <p:nvSpPr>
          <p:cNvPr id="17" name="Content Placeholder 6">
            <a:extLst>
              <a:ext uri="{FF2B5EF4-FFF2-40B4-BE49-F238E27FC236}">
                <a16:creationId xmlns:a16="http://schemas.microsoft.com/office/drawing/2014/main" id="{31D31895-5F2C-A927-CEF5-F5870CA09BBE}"/>
              </a:ext>
            </a:extLst>
          </p:cNvPr>
          <p:cNvSpPr txBox="1">
            <a:spLocks/>
          </p:cNvSpPr>
          <p:nvPr/>
        </p:nvSpPr>
        <p:spPr>
          <a:xfrm>
            <a:off x="475703" y="1206603"/>
            <a:ext cx="8416777" cy="4444793"/>
          </a:xfrm>
          <a:prstGeom prst="rect">
            <a:avLst/>
          </a:prstGeom>
          <a:ln>
            <a:miter lim="800000"/>
            <a:headEnd/>
            <a:tailEnd/>
          </a:ln>
        </p:spPr>
        <p:txBody>
          <a:bodyPr>
            <a:noAutofit/>
          </a:bodyPr>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marL="0" indent="0" defTabSz="685800">
              <a:spcBef>
                <a:spcPts val="254"/>
              </a:spcBef>
              <a:buClrTx/>
              <a:buSzPct val="100000"/>
              <a:buNone/>
              <a:tabLst>
                <a:tab pos="96441" algn="l"/>
              </a:tabLst>
              <a:defRPr/>
            </a:pPr>
            <a:r>
              <a:rPr lang="en-GB" sz="1800" b="1" kern="0" dirty="0">
                <a:solidFill>
                  <a:srgbClr val="000000"/>
                </a:solidFill>
                <a:latin typeface="+mj-lt"/>
                <a:ea typeface="Calibri" panose="020F0502020204030204" pitchFamily="34" charset="0"/>
                <a:cs typeface="Calibri" panose="020F0502020204030204" pitchFamily="34" charset="0"/>
              </a:rPr>
              <a:t>Transition to Curie-Meitner Nuclear Applications </a:t>
            </a:r>
            <a:r>
              <a:rPr lang="en-GB" sz="1800" b="1" kern="0" dirty="0" err="1">
                <a:solidFill>
                  <a:srgbClr val="000000"/>
                </a:solidFill>
                <a:latin typeface="+mj-lt"/>
                <a:ea typeface="Calibri" panose="020F0502020204030204" pitchFamily="34" charset="0"/>
                <a:cs typeface="Calibri" panose="020F0502020204030204" pitchFamily="34" charset="0"/>
              </a:rPr>
              <a:t>Center</a:t>
            </a:r>
            <a:endParaRPr lang="en-GB" sz="1800" b="1" kern="0" dirty="0">
              <a:solidFill>
                <a:srgbClr val="000000"/>
              </a:solidFill>
              <a:latin typeface="+mj-lt"/>
              <a:ea typeface="Calibri" panose="020F0502020204030204" pitchFamily="34" charset="0"/>
              <a:cs typeface="Calibri" panose="020F0502020204030204" pitchFamily="34" charset="0"/>
            </a:endParaRPr>
          </a:p>
          <a:p>
            <a:pPr marL="257175" indent="-257175" defTabSz="685800">
              <a:spcBef>
                <a:spcPts val="254"/>
              </a:spcBef>
              <a:buClrTx/>
              <a:buSzPct val="100000"/>
              <a:tabLst>
                <a:tab pos="96441" algn="l"/>
              </a:tabLst>
              <a:defRPr/>
            </a:pPr>
            <a:r>
              <a:rPr lang="en-GB" sz="1600" kern="0" dirty="0">
                <a:solidFill>
                  <a:srgbClr val="000000"/>
                </a:solidFill>
                <a:latin typeface="+mj-lt"/>
                <a:ea typeface="Calibri" panose="020F0502020204030204" pitchFamily="34" charset="0"/>
                <a:cs typeface="Calibri" panose="020F0502020204030204" pitchFamily="34" charset="0"/>
              </a:rPr>
              <a:t>Further strengthen collaboration with other NA laboratories and other departments (NS, NE)</a:t>
            </a:r>
          </a:p>
          <a:p>
            <a:pPr marL="257175" indent="-257175" defTabSz="685800">
              <a:spcBef>
                <a:spcPts val="254"/>
              </a:spcBef>
              <a:buClrTx/>
              <a:buSzPct val="100000"/>
              <a:tabLst>
                <a:tab pos="96441" algn="l"/>
              </a:tabLst>
              <a:defRPr/>
            </a:pPr>
            <a:r>
              <a:rPr lang="en-GB" sz="1600" kern="0" dirty="0">
                <a:solidFill>
                  <a:srgbClr val="000000"/>
                </a:solidFill>
                <a:latin typeface="+mj-lt"/>
                <a:ea typeface="Calibri" panose="020F0502020204030204" pitchFamily="34" charset="0"/>
                <a:cs typeface="Calibri" panose="020F0502020204030204" pitchFamily="34" charset="0"/>
              </a:rPr>
              <a:t>Enhance scientific profile of NSIL</a:t>
            </a:r>
          </a:p>
          <a:p>
            <a:pPr marL="557213" lvl="1" indent="-214313" defTabSz="685800">
              <a:spcBef>
                <a:spcPts val="254"/>
              </a:spcBef>
              <a:buClrTx/>
              <a:buSzPct val="100000"/>
              <a:tabLst>
                <a:tab pos="96441" algn="l"/>
              </a:tabLst>
              <a:defRPr/>
            </a:pPr>
            <a:r>
              <a:rPr lang="en-GB" sz="1200" kern="0" dirty="0">
                <a:solidFill>
                  <a:srgbClr val="000000"/>
                </a:solidFill>
                <a:latin typeface="+mj-lt"/>
                <a:ea typeface="Calibri" panose="020F0502020204030204" pitchFamily="34" charset="0"/>
                <a:cs typeface="Calibri" panose="020F0502020204030204" pitchFamily="34" charset="0"/>
              </a:rPr>
              <a:t>Host more M.Sc. and Ph.D. students</a:t>
            </a:r>
          </a:p>
          <a:p>
            <a:pPr marL="557213" lvl="1" indent="-214313" defTabSz="685800">
              <a:spcBef>
                <a:spcPts val="254"/>
              </a:spcBef>
              <a:buClrTx/>
              <a:buSzPct val="100000"/>
              <a:tabLst>
                <a:tab pos="96441" algn="l"/>
              </a:tabLst>
              <a:defRPr/>
            </a:pPr>
            <a:r>
              <a:rPr lang="en-GB" sz="1200" kern="0" dirty="0">
                <a:solidFill>
                  <a:srgbClr val="000000"/>
                </a:solidFill>
                <a:latin typeface="+mj-lt"/>
                <a:ea typeface="Calibri" panose="020F0502020204030204" pitchFamily="34" charset="0"/>
                <a:cs typeface="Calibri" panose="020F0502020204030204" pitchFamily="34" charset="0"/>
              </a:rPr>
              <a:t>Host long-term fellows</a:t>
            </a:r>
          </a:p>
          <a:p>
            <a:pPr marL="557213" lvl="1" indent="-214313" defTabSz="685800">
              <a:spcBef>
                <a:spcPts val="254"/>
              </a:spcBef>
              <a:buClrTx/>
              <a:buSzPct val="100000"/>
              <a:tabLst>
                <a:tab pos="96441" algn="l"/>
              </a:tabLst>
              <a:defRPr/>
            </a:pPr>
            <a:r>
              <a:rPr lang="en-GB" sz="1200" kern="0" dirty="0">
                <a:solidFill>
                  <a:srgbClr val="000000"/>
                </a:solidFill>
                <a:highlight>
                  <a:srgbClr val="FFFF00"/>
                </a:highlight>
                <a:latin typeface="+mj-lt"/>
                <a:ea typeface="Calibri" panose="020F0502020204030204" pitchFamily="34" charset="0"/>
                <a:cs typeface="Calibri" panose="020F0502020204030204" pitchFamily="34" charset="0"/>
              </a:rPr>
              <a:t>Attract cost-free experts</a:t>
            </a:r>
          </a:p>
          <a:p>
            <a:pPr marL="257175" indent="-257175" defTabSz="685800">
              <a:spcBef>
                <a:spcPts val="254"/>
              </a:spcBef>
              <a:buClrTx/>
              <a:buSzPct val="100000"/>
              <a:tabLst>
                <a:tab pos="96441" algn="l"/>
              </a:tabLst>
              <a:defRPr/>
            </a:pPr>
            <a:r>
              <a:rPr lang="en-GB" sz="1600" kern="0" dirty="0">
                <a:solidFill>
                  <a:srgbClr val="000000"/>
                </a:solidFill>
                <a:latin typeface="+mj-lt"/>
                <a:ea typeface="Calibri" panose="020F0502020204030204" pitchFamily="34" charset="0"/>
                <a:cs typeface="Calibri" panose="020F0502020204030204" pitchFamily="34" charset="0"/>
              </a:rPr>
              <a:t>Support Ion Beam Facility (IBF) project</a:t>
            </a:r>
          </a:p>
        </p:txBody>
      </p:sp>
      <p:pic>
        <p:nvPicPr>
          <p:cNvPr id="3" name="Picture 2" descr="A room with white tables and white cabinets&#10;&#10;AI-generated content may be incorrect.">
            <a:extLst>
              <a:ext uri="{FF2B5EF4-FFF2-40B4-BE49-F238E27FC236}">
                <a16:creationId xmlns:a16="http://schemas.microsoft.com/office/drawing/2014/main" id="{FFFB9D6A-8EF8-B511-6AE4-A69A40395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564" y="4625069"/>
            <a:ext cx="2736871" cy="2052654"/>
          </a:xfrm>
          <a:prstGeom prst="rect">
            <a:avLst/>
          </a:prstGeom>
        </p:spPr>
      </p:pic>
      <p:pic>
        <p:nvPicPr>
          <p:cNvPr id="6" name="Picture 5" descr="A room with white cabinets and white walls&#10;&#10;AI-generated content may be incorrect.">
            <a:extLst>
              <a:ext uri="{FF2B5EF4-FFF2-40B4-BE49-F238E27FC236}">
                <a16:creationId xmlns:a16="http://schemas.microsoft.com/office/drawing/2014/main" id="{1F9E3A59-62F5-31FE-E1D7-BED095560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397" y="4635541"/>
            <a:ext cx="2512121" cy="1884090"/>
          </a:xfrm>
          <a:prstGeom prst="rect">
            <a:avLst/>
          </a:prstGeom>
        </p:spPr>
      </p:pic>
      <p:pic>
        <p:nvPicPr>
          <p:cNvPr id="7" name="Picture 6" descr="A building with a cloudy sky&#10;&#10;Description automatically generated">
            <a:extLst>
              <a:ext uri="{FF2B5EF4-FFF2-40B4-BE49-F238E27FC236}">
                <a16:creationId xmlns:a16="http://schemas.microsoft.com/office/drawing/2014/main" id="{B166E0FD-2579-07D2-CDEE-A48644AF36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854" y="4635541"/>
            <a:ext cx="2736871" cy="2052654"/>
          </a:xfrm>
          <a:prstGeom prst="rect">
            <a:avLst/>
          </a:prstGeom>
        </p:spPr>
      </p:pic>
      <p:sp>
        <p:nvSpPr>
          <p:cNvPr id="9" name="Slide Number Placeholder 8">
            <a:extLst>
              <a:ext uri="{FF2B5EF4-FFF2-40B4-BE49-F238E27FC236}">
                <a16:creationId xmlns:a16="http://schemas.microsoft.com/office/drawing/2014/main" id="{5B8A492F-F266-2C74-9D83-E6DE25502CF7}"/>
              </a:ext>
            </a:extLst>
          </p:cNvPr>
          <p:cNvSpPr>
            <a:spLocks noGrp="1"/>
          </p:cNvSpPr>
          <p:nvPr>
            <p:ph type="sldNum" sz="quarter" idx="29"/>
          </p:nvPr>
        </p:nvSpPr>
        <p:spPr/>
        <p:txBody>
          <a:bodyPr/>
          <a:lstStyle/>
          <a:p>
            <a:fld id="{3BB30F39-7259-494B-92D5-3B8F42EE2288}" type="slidenum">
              <a:rPr lang="en-GB" smtClean="0"/>
              <a:t>36</a:t>
            </a:fld>
            <a:endParaRPr lang="en-GB"/>
          </a:p>
        </p:txBody>
      </p:sp>
    </p:spTree>
    <p:extLst>
      <p:ext uri="{BB962C8B-B14F-4D97-AF65-F5344CB8AC3E}">
        <p14:creationId xmlns:p14="http://schemas.microsoft.com/office/powerpoint/2010/main" val="2692661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3B9BE4E-57D2-4D90-8189-23A495176864}"/>
              </a:ext>
            </a:extLst>
          </p:cNvPr>
          <p:cNvSpPr txBox="1">
            <a:spLocks/>
          </p:cNvSpPr>
          <p:nvPr/>
        </p:nvSpPr>
        <p:spPr>
          <a:xfrm>
            <a:off x="251521" y="1268760"/>
            <a:ext cx="8640958" cy="1344727"/>
          </a:xfrm>
          <a:prstGeom prst="rect">
            <a:avLst/>
          </a:prstGeom>
          <a:ln>
            <a:miter lim="800000"/>
            <a:headEnd/>
            <a:tailEnd/>
          </a:ln>
        </p:spPr>
        <p:txBody>
          <a:bodyPr>
            <a:noAutofit/>
          </a:bodyPr>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marL="0" indent="0" defTabSz="685783">
              <a:spcBef>
                <a:spcPts val="0"/>
              </a:spcBef>
              <a:buSzPct val="150000"/>
              <a:buNone/>
              <a:tabLst>
                <a:tab pos="171446" algn="l"/>
              </a:tabLst>
              <a:defRPr/>
            </a:pPr>
            <a:r>
              <a:rPr lang="en-GB" sz="1400" b="1" kern="0" dirty="0">
                <a:solidFill>
                  <a:srgbClr val="C00000"/>
                </a:solidFill>
                <a:latin typeface="Calibri" panose="020F0502020204030204" pitchFamily="34" charset="0"/>
              </a:rPr>
              <a:t>Comprehensive survey conducted </a:t>
            </a:r>
            <a:r>
              <a:rPr lang="en-GB" sz="1400" b="1" kern="0" dirty="0">
                <a:solidFill>
                  <a:srgbClr val="003399"/>
                </a:solidFill>
                <a:latin typeface="Calibri" panose="020F0502020204030204" pitchFamily="34" charset="0"/>
              </a:rPr>
              <a:t> high interest from the user communities</a:t>
            </a:r>
            <a:br>
              <a:rPr lang="en-GB" sz="1400" kern="0" dirty="0">
                <a:solidFill>
                  <a:srgbClr val="003399"/>
                </a:solidFill>
                <a:latin typeface="Calibri" panose="020F0502020204030204" pitchFamily="34" charset="0"/>
              </a:rPr>
            </a:br>
            <a:r>
              <a:rPr lang="en-GB" sz="1400" kern="0" dirty="0">
                <a:solidFill>
                  <a:srgbClr val="003399"/>
                </a:solidFill>
                <a:latin typeface="Calibri" panose="020F0502020204030204" pitchFamily="34" charset="0"/>
              </a:rPr>
              <a:t>(&gt;60 replies from 40 countries (out of 59 operating accelerators) as well as internally within IAEA: </a:t>
            </a:r>
          </a:p>
          <a:p>
            <a:pPr marL="0" indent="0" defTabSz="685783">
              <a:spcBef>
                <a:spcPts val="0"/>
              </a:spcBef>
              <a:buSzPct val="150000"/>
              <a:buNone/>
              <a:tabLst>
                <a:tab pos="171446" algn="l"/>
              </a:tabLst>
              <a:defRPr/>
            </a:pPr>
            <a:r>
              <a:rPr lang="en-GB" sz="1400" kern="0" dirty="0">
                <a:solidFill>
                  <a:srgbClr val="003399"/>
                </a:solidFill>
                <a:latin typeface="Calibri" panose="020F0502020204030204" pitchFamily="34" charset="0"/>
                <a:sym typeface="Wingdings" panose="05000000000000000000" pitchFamily="2" charset="2"/>
              </a:rPr>
              <a:t>	</a:t>
            </a:r>
            <a:r>
              <a:rPr lang="en-GB" sz="1400" b="1" u="sng" kern="0" dirty="0">
                <a:solidFill>
                  <a:srgbClr val="003399"/>
                </a:solidFill>
                <a:latin typeface="Calibri" panose="020F0502020204030204" pitchFamily="34" charset="0"/>
              </a:rPr>
              <a:t>Training</a:t>
            </a:r>
            <a:r>
              <a:rPr lang="en-GB" sz="1400" kern="0" dirty="0">
                <a:solidFill>
                  <a:srgbClr val="003399"/>
                </a:solidFill>
                <a:latin typeface="Calibri" panose="020F0502020204030204" pitchFamily="34" charset="0"/>
              </a:rPr>
              <a:t> in accelerator technology, applications and associated instrumentation, </a:t>
            </a:r>
          </a:p>
          <a:p>
            <a:pPr marL="0" indent="0" defTabSz="685783">
              <a:spcBef>
                <a:spcPts val="0"/>
              </a:spcBef>
              <a:buSzPct val="150000"/>
              <a:buNone/>
              <a:tabLst>
                <a:tab pos="171446" algn="l"/>
              </a:tabLst>
              <a:defRPr/>
            </a:pPr>
            <a:r>
              <a:rPr lang="en-GB" sz="1400" kern="0" dirty="0">
                <a:solidFill>
                  <a:srgbClr val="003399"/>
                </a:solidFill>
                <a:latin typeface="Calibri" panose="020F0502020204030204" pitchFamily="34" charset="0"/>
                <a:sym typeface="Wingdings" panose="05000000000000000000" pitchFamily="2" charset="2"/>
              </a:rPr>
              <a:t>	</a:t>
            </a:r>
            <a:r>
              <a:rPr lang="en-GB" sz="1400" b="1" u="sng" kern="0" dirty="0">
                <a:solidFill>
                  <a:srgbClr val="003399"/>
                </a:solidFill>
                <a:latin typeface="Calibri" panose="020F0502020204030204" pitchFamily="34" charset="0"/>
              </a:rPr>
              <a:t>Services</a:t>
            </a:r>
            <a:r>
              <a:rPr lang="en-GB" sz="1400" kern="0" dirty="0">
                <a:solidFill>
                  <a:srgbClr val="003399"/>
                </a:solidFill>
                <a:latin typeface="Calibri" panose="020F0502020204030204" pitchFamily="34" charset="0"/>
              </a:rPr>
              <a:t> relevant to ion/neutron beam analysis and irradiations, </a:t>
            </a:r>
          </a:p>
          <a:p>
            <a:pPr marL="0" indent="0" defTabSz="685783">
              <a:spcBef>
                <a:spcPts val="0"/>
              </a:spcBef>
              <a:buSzPct val="150000"/>
              <a:buNone/>
              <a:tabLst>
                <a:tab pos="171446" algn="l"/>
              </a:tabLst>
              <a:defRPr/>
            </a:pPr>
            <a:r>
              <a:rPr lang="en-GB" sz="1400" kern="0" dirty="0">
                <a:solidFill>
                  <a:srgbClr val="003399"/>
                </a:solidFill>
                <a:latin typeface="Calibri" panose="020F0502020204030204" pitchFamily="34" charset="0"/>
                <a:sym typeface="Wingdings" panose="05000000000000000000" pitchFamily="2" charset="2"/>
              </a:rPr>
              <a:t>	</a:t>
            </a:r>
            <a:r>
              <a:rPr lang="en-GB" sz="1400" b="1" u="sng" kern="0" dirty="0">
                <a:solidFill>
                  <a:srgbClr val="003399"/>
                </a:solidFill>
                <a:latin typeface="Calibri" panose="020F0502020204030204" pitchFamily="34" charset="0"/>
              </a:rPr>
              <a:t>Enhanced access </a:t>
            </a:r>
            <a:r>
              <a:rPr lang="en-GB" sz="1400" kern="0" dirty="0">
                <a:solidFill>
                  <a:srgbClr val="003399"/>
                </a:solidFill>
                <a:latin typeface="Calibri" panose="020F0502020204030204" pitchFamily="34" charset="0"/>
              </a:rPr>
              <a:t>to and use of ion/neutron beam techniques.</a:t>
            </a:r>
          </a:p>
          <a:p>
            <a:pPr marL="257168" indent="-257168" defTabSz="685783">
              <a:spcBef>
                <a:spcPts val="0"/>
              </a:spcBef>
              <a:buSzPct val="150000"/>
              <a:buFont typeface="Wingdings" panose="05000000000000000000" pitchFamily="2" charset="2"/>
              <a:buChar char="§"/>
              <a:tabLst>
                <a:tab pos="171446" algn="l"/>
              </a:tabLst>
              <a:defRPr/>
            </a:pPr>
            <a:endParaRPr lang="en-US" sz="1400" kern="0" dirty="0">
              <a:solidFill>
                <a:srgbClr val="CAE2FF"/>
              </a:solidFill>
              <a:latin typeface="Calibri" panose="020F0502020204030204" pitchFamily="34" charset="0"/>
            </a:endParaRPr>
          </a:p>
        </p:txBody>
      </p:sp>
      <p:sp>
        <p:nvSpPr>
          <p:cNvPr id="6" name="Content Placeholder 6">
            <a:extLst>
              <a:ext uri="{FF2B5EF4-FFF2-40B4-BE49-F238E27FC236}">
                <a16:creationId xmlns:a16="http://schemas.microsoft.com/office/drawing/2014/main" id="{6E9DBDE3-AF41-4F81-A0E3-0A189DD2F86C}"/>
              </a:ext>
            </a:extLst>
          </p:cNvPr>
          <p:cNvSpPr txBox="1">
            <a:spLocks/>
          </p:cNvSpPr>
          <p:nvPr/>
        </p:nvSpPr>
        <p:spPr>
          <a:xfrm>
            <a:off x="1835081" y="4199116"/>
            <a:ext cx="3336010" cy="1014902"/>
          </a:xfrm>
          <a:prstGeom prst="rect">
            <a:avLst/>
          </a:prstGeom>
          <a:ln>
            <a:miter lim="800000"/>
            <a:headEnd/>
            <a:tailEnd/>
          </a:ln>
        </p:spPr>
        <p:txBody>
          <a:bodyPr>
            <a:noAutofit/>
          </a:bodyPr>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marL="0" indent="0" defTabSz="685783">
              <a:spcBef>
                <a:spcPts val="0"/>
              </a:spcBef>
              <a:buSzPct val="150000"/>
              <a:buNone/>
              <a:tabLst>
                <a:tab pos="171446" algn="l"/>
              </a:tabLst>
              <a:defRPr/>
            </a:pPr>
            <a:r>
              <a:rPr lang="en-GB" sz="1400" b="1" kern="0" dirty="0">
                <a:solidFill>
                  <a:srgbClr val="C00000"/>
                </a:solidFill>
                <a:latin typeface="Calibri" panose="020F0502020204030204" pitchFamily="34" charset="0"/>
              </a:rPr>
              <a:t>Total capital costs:</a:t>
            </a:r>
            <a:r>
              <a:rPr lang="en-GB" sz="1400" b="1" kern="0" dirty="0">
                <a:solidFill>
                  <a:srgbClr val="CAE2FF"/>
                </a:solidFill>
                <a:latin typeface="Calibri" panose="020F0502020204030204" pitchFamily="34" charset="0"/>
              </a:rPr>
              <a:t> 	</a:t>
            </a:r>
            <a:r>
              <a:rPr lang="en-GB" sz="1400" b="1" kern="0" dirty="0">
                <a:solidFill>
                  <a:srgbClr val="003399"/>
                </a:solidFill>
                <a:latin typeface="Calibri" panose="020F0502020204030204" pitchFamily="34" charset="0"/>
              </a:rPr>
              <a:t>10.4 M€ </a:t>
            </a:r>
            <a:br>
              <a:rPr lang="en-GB" sz="1400" b="1" kern="0" dirty="0">
                <a:solidFill>
                  <a:srgbClr val="CAE2FF"/>
                </a:solidFill>
                <a:latin typeface="Calibri" panose="020F0502020204030204" pitchFamily="34" charset="0"/>
              </a:rPr>
            </a:br>
            <a:r>
              <a:rPr lang="en-GB" sz="1400" b="1" kern="0" dirty="0">
                <a:solidFill>
                  <a:srgbClr val="C00000"/>
                </a:solidFill>
                <a:latin typeface="Calibri" panose="020F0502020204030204" pitchFamily="34" charset="0"/>
              </a:rPr>
              <a:t>Staff required:</a:t>
            </a:r>
            <a:r>
              <a:rPr lang="en-GB" sz="1400" b="1" kern="0" dirty="0">
                <a:solidFill>
                  <a:srgbClr val="FFC000"/>
                </a:solidFill>
                <a:latin typeface="Calibri" panose="020F0502020204030204" pitchFamily="34" charset="0"/>
              </a:rPr>
              <a:t> 		</a:t>
            </a:r>
            <a:r>
              <a:rPr lang="en-GB" sz="1400" b="1" kern="0" dirty="0">
                <a:solidFill>
                  <a:srgbClr val="003399"/>
                </a:solidFill>
                <a:latin typeface="Calibri" panose="020F0502020204030204" pitchFamily="34" charset="0"/>
              </a:rPr>
              <a:t>3 persons </a:t>
            </a:r>
            <a:endParaRPr lang="en-GB" sz="1400" kern="0" dirty="0">
              <a:solidFill>
                <a:srgbClr val="CAE2FF"/>
              </a:solidFill>
              <a:latin typeface="Calibri" panose="020F0502020204030204" pitchFamily="34" charset="0"/>
            </a:endParaRPr>
          </a:p>
          <a:p>
            <a:pPr marL="0" indent="0" defTabSz="685783">
              <a:spcBef>
                <a:spcPts val="0"/>
              </a:spcBef>
              <a:buSzPct val="150000"/>
              <a:buNone/>
              <a:tabLst>
                <a:tab pos="171446" algn="l"/>
              </a:tabLst>
              <a:defRPr/>
            </a:pPr>
            <a:r>
              <a:rPr lang="en-GB" sz="1400" b="1" kern="0" dirty="0">
                <a:solidFill>
                  <a:srgbClr val="C00000"/>
                </a:solidFill>
                <a:latin typeface="Calibri" panose="020F0502020204030204" pitchFamily="34" charset="0"/>
              </a:rPr>
              <a:t>Operational costs:</a:t>
            </a:r>
            <a:r>
              <a:rPr lang="en-GB" sz="1400" kern="0" dirty="0">
                <a:solidFill>
                  <a:srgbClr val="CAE2FF"/>
                </a:solidFill>
                <a:latin typeface="Calibri" panose="020F0502020204030204" pitchFamily="34" charset="0"/>
              </a:rPr>
              <a:t> 	</a:t>
            </a:r>
            <a:r>
              <a:rPr lang="en-GB" sz="1400" kern="0" dirty="0">
                <a:solidFill>
                  <a:srgbClr val="003399"/>
                </a:solidFill>
                <a:latin typeface="Calibri" panose="020F0502020204030204" pitchFamily="34" charset="0"/>
              </a:rPr>
              <a:t>200 k€/year</a:t>
            </a:r>
          </a:p>
          <a:p>
            <a:pPr marL="257168" indent="-257168" defTabSz="685783">
              <a:spcBef>
                <a:spcPts val="900"/>
              </a:spcBef>
              <a:buSzPct val="150000"/>
              <a:buFont typeface="Wingdings" panose="05000000000000000000" pitchFamily="2" charset="2"/>
              <a:buChar char="§"/>
              <a:tabLst>
                <a:tab pos="171446" algn="l"/>
              </a:tabLst>
              <a:defRPr/>
            </a:pPr>
            <a:endParaRPr lang="en-GB" sz="1400" kern="0" dirty="0">
              <a:solidFill>
                <a:srgbClr val="CAE2FF"/>
              </a:solidFill>
              <a:latin typeface="Calibri" panose="020F0502020204030204" pitchFamily="34" charset="0"/>
            </a:endParaRPr>
          </a:p>
        </p:txBody>
      </p:sp>
      <p:sp>
        <p:nvSpPr>
          <p:cNvPr id="8" name="Content Placeholder 6">
            <a:extLst>
              <a:ext uri="{FF2B5EF4-FFF2-40B4-BE49-F238E27FC236}">
                <a16:creationId xmlns:a16="http://schemas.microsoft.com/office/drawing/2014/main" id="{3948C851-514E-42D4-9AC3-D05F8312E970}"/>
              </a:ext>
            </a:extLst>
          </p:cNvPr>
          <p:cNvSpPr txBox="1">
            <a:spLocks/>
          </p:cNvSpPr>
          <p:nvPr/>
        </p:nvSpPr>
        <p:spPr>
          <a:xfrm>
            <a:off x="1770786" y="2864682"/>
            <a:ext cx="3622747" cy="1188132"/>
          </a:xfrm>
          <a:prstGeom prst="rect">
            <a:avLst/>
          </a:prstGeom>
          <a:ln>
            <a:miter lim="800000"/>
            <a:headEnd/>
            <a:tailEnd/>
          </a:ln>
        </p:spPr>
        <p:txBody>
          <a:bodyPr>
            <a:noAutofit/>
          </a:bodyPr>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marL="0" indent="0" defTabSz="685783">
              <a:spcBef>
                <a:spcPts val="0"/>
              </a:spcBef>
              <a:buSzPct val="150000"/>
              <a:buNone/>
              <a:tabLst>
                <a:tab pos="171446" algn="l"/>
              </a:tabLst>
              <a:defRPr/>
            </a:pPr>
            <a:r>
              <a:rPr lang="en-GB" sz="1400" b="1" kern="0" dirty="0">
                <a:solidFill>
                  <a:srgbClr val="C00000"/>
                </a:solidFill>
                <a:latin typeface="Calibri" panose="020F0502020204030204" pitchFamily="34" charset="0"/>
              </a:rPr>
              <a:t>Feasibility study </a:t>
            </a:r>
            <a:r>
              <a:rPr lang="en-GB" sz="1400" b="1" kern="0" dirty="0">
                <a:solidFill>
                  <a:srgbClr val="003399"/>
                </a:solidFill>
                <a:latin typeface="Calibri" panose="020F0502020204030204" pitchFamily="34" charset="0"/>
              </a:rPr>
              <a:t>showed that, </a:t>
            </a:r>
            <a:r>
              <a:rPr lang="en-GB" sz="1400" kern="0" dirty="0">
                <a:solidFill>
                  <a:srgbClr val="003399"/>
                </a:solidFill>
                <a:latin typeface="Calibri" panose="020F0502020204030204" pitchFamily="34" charset="0"/>
              </a:rPr>
              <a:t>to match the NSIL’s mission and stakeholder needs,  the most </a:t>
            </a:r>
            <a:r>
              <a:rPr lang="en-GB" sz="1400" b="1" kern="0" dirty="0">
                <a:solidFill>
                  <a:srgbClr val="003399"/>
                </a:solidFill>
                <a:latin typeface="Calibri" panose="020F0502020204030204" pitchFamily="34" charset="0"/>
              </a:rPr>
              <a:t>optimal and cost-effective technology option would be</a:t>
            </a:r>
            <a:r>
              <a:rPr lang="en-GB" sz="1400" b="1" kern="0" dirty="0">
                <a:solidFill>
                  <a:srgbClr val="CAE2FF"/>
                </a:solidFill>
                <a:latin typeface="Calibri" panose="020F0502020204030204" pitchFamily="34" charset="0"/>
              </a:rPr>
              <a:t> </a:t>
            </a:r>
            <a:r>
              <a:rPr lang="en-GB" sz="1400" b="1" kern="0" dirty="0">
                <a:solidFill>
                  <a:srgbClr val="C00000"/>
                </a:solidFill>
                <a:latin typeface="Calibri" panose="020F0502020204030204" pitchFamily="34" charset="0"/>
              </a:rPr>
              <a:t>3.0 MV tandem</a:t>
            </a:r>
            <a:r>
              <a:rPr lang="en-GB" sz="1400" b="1" kern="0" dirty="0">
                <a:solidFill>
                  <a:srgbClr val="FFC000"/>
                </a:solidFill>
                <a:latin typeface="Calibri" panose="020F0502020204030204" pitchFamily="34" charset="0"/>
              </a:rPr>
              <a:t>. </a:t>
            </a:r>
            <a:endParaRPr lang="en-GB" sz="1400" kern="0" dirty="0">
              <a:solidFill>
                <a:srgbClr val="FFC000"/>
              </a:solidFill>
              <a:latin typeface="Calibri" panose="020F0502020204030204" pitchFamily="34" charset="0"/>
            </a:endParaRPr>
          </a:p>
        </p:txBody>
      </p:sp>
      <p:pic>
        <p:nvPicPr>
          <p:cNvPr id="10" name="Picture 9">
            <a:extLst>
              <a:ext uri="{FF2B5EF4-FFF2-40B4-BE49-F238E27FC236}">
                <a16:creationId xmlns:a16="http://schemas.microsoft.com/office/drawing/2014/main" id="{3CD0D9F4-D1F5-46BE-BE88-95FD1AB2E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341" y="2157264"/>
            <a:ext cx="4098661" cy="3203056"/>
          </a:xfrm>
          <a:prstGeom prst="rect">
            <a:avLst/>
          </a:prstGeom>
          <a:ln>
            <a:noFill/>
          </a:ln>
          <a:effectLst>
            <a:outerShdw blurRad="190500" algn="tl" rotWithShape="0">
              <a:srgbClr val="000000">
                <a:alpha val="70000"/>
              </a:srgbClr>
            </a:outerShdw>
          </a:effectLst>
        </p:spPr>
      </p:pic>
      <p:sp>
        <p:nvSpPr>
          <p:cNvPr id="17" name="Content Placeholder 3">
            <a:extLst>
              <a:ext uri="{FF2B5EF4-FFF2-40B4-BE49-F238E27FC236}">
                <a16:creationId xmlns:a16="http://schemas.microsoft.com/office/drawing/2014/main" id="{E1D64670-F756-4AF0-9B39-36626B3E3CFE}"/>
              </a:ext>
            </a:extLst>
          </p:cNvPr>
          <p:cNvSpPr txBox="1">
            <a:spLocks/>
          </p:cNvSpPr>
          <p:nvPr/>
        </p:nvSpPr>
        <p:spPr>
          <a:xfrm>
            <a:off x="-4473" y="5229695"/>
            <a:ext cx="9093473" cy="5324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733"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pPr marL="0" indent="0" defTabSz="685783">
              <a:lnSpc>
                <a:spcPct val="100000"/>
              </a:lnSpc>
              <a:spcBef>
                <a:spcPts val="0"/>
              </a:spcBef>
              <a:buNone/>
              <a:defRPr/>
            </a:pPr>
            <a:r>
              <a:rPr lang="en-US" sz="2000" b="1" dirty="0">
                <a:solidFill>
                  <a:srgbClr val="C00000"/>
                </a:solidFill>
                <a:latin typeface="Calibri" panose="020F0502020204030204" pitchFamily="34" charset="0"/>
                <a:cs typeface="Calibri" panose="020F0502020204030204" pitchFamily="34" charset="0"/>
              </a:rPr>
              <a:t>Call for extrabudgetary support, contributions in kind &amp; collaborative arrangements:</a:t>
            </a:r>
          </a:p>
          <a:p>
            <a:pPr marL="0" indent="0" algn="ctr" defTabSz="685783">
              <a:lnSpc>
                <a:spcPct val="100000"/>
              </a:lnSpc>
              <a:spcBef>
                <a:spcPts val="0"/>
              </a:spcBef>
              <a:buNone/>
              <a:defRPr/>
            </a:pPr>
            <a:r>
              <a:rPr lang="en-US" sz="2000" b="1" dirty="0">
                <a:solidFill>
                  <a:srgbClr val="C00000"/>
                </a:solidFill>
                <a:latin typeface="Calibri" panose="020F0502020204030204" pitchFamily="34" charset="0"/>
                <a:cs typeface="Calibri" panose="020F0502020204030204" pitchFamily="34" charset="0"/>
                <a:hlinkClick r:id="rId4"/>
              </a:rPr>
              <a:t>UN Global Market https://www.ungm.org/Public/Notice/275529</a:t>
            </a:r>
            <a:endParaRPr lang="en-US" sz="2000" b="1" dirty="0">
              <a:solidFill>
                <a:srgbClr val="C0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DDBEAF8-FDC7-47D0-BDAF-9DAD0A85C52F}"/>
              </a:ext>
            </a:extLst>
          </p:cNvPr>
          <p:cNvPicPr>
            <a:picLocks noChangeAspect="1"/>
          </p:cNvPicPr>
          <p:nvPr/>
        </p:nvPicPr>
        <p:blipFill>
          <a:blip r:embed="rId5"/>
          <a:stretch>
            <a:fillRect/>
          </a:stretch>
        </p:blipFill>
        <p:spPr>
          <a:xfrm>
            <a:off x="50529" y="2888942"/>
            <a:ext cx="1543252" cy="2193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2295A20E-6853-E793-BA79-D2564A8FAFB3}"/>
              </a:ext>
            </a:extLst>
          </p:cNvPr>
          <p:cNvSpPr/>
          <p:nvPr/>
        </p:nvSpPr>
        <p:spPr>
          <a:xfrm>
            <a:off x="82301" y="404664"/>
            <a:ext cx="8810178" cy="507831"/>
          </a:xfrm>
          <a:prstGeom prst="rect">
            <a:avLst/>
          </a:prstGeom>
        </p:spPr>
        <p:txBody>
          <a:bodyPr wrap="square">
            <a:spAutoFit/>
          </a:bodyPr>
          <a:lstStyle/>
          <a:p>
            <a:pPr defTabSz="685783">
              <a:defRPr/>
            </a:pPr>
            <a:r>
              <a:rPr lang="en-GB" sz="2700" b="1" dirty="0">
                <a:solidFill>
                  <a:srgbClr val="003399"/>
                </a:solidFill>
                <a:latin typeface="Calibri" panose="020F0502020204030204" pitchFamily="34" charset="0"/>
                <a:cs typeface="Calibri" panose="020F0502020204030204" pitchFamily="34" charset="0"/>
              </a:rPr>
              <a:t>The not so immediate future: Ion Beam Facility (IBF) project</a:t>
            </a:r>
            <a:endParaRPr lang="en-GB" sz="2700" b="1"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20FD7ED-296D-D2B2-ECF4-A3E3807C9C97}"/>
              </a:ext>
            </a:extLst>
          </p:cNvPr>
          <p:cNvSpPr>
            <a:spLocks noGrp="1"/>
          </p:cNvSpPr>
          <p:nvPr>
            <p:ph type="sldNum" sz="quarter" idx="12"/>
          </p:nvPr>
        </p:nvSpPr>
        <p:spPr/>
        <p:txBody>
          <a:bodyPr/>
          <a:lstStyle/>
          <a:p>
            <a:fld id="{23A0628E-C12F-4F8C-9895-BCD5E30100D3}" type="slidenum">
              <a:rPr lang="en-US" smtClean="0"/>
              <a:pPr/>
              <a:t>37</a:t>
            </a:fld>
            <a:endParaRPr lang="en-US" dirty="0"/>
          </a:p>
        </p:txBody>
      </p:sp>
    </p:spTree>
    <p:extLst>
      <p:ext uri="{BB962C8B-B14F-4D97-AF65-F5344CB8AC3E}">
        <p14:creationId xmlns:p14="http://schemas.microsoft.com/office/powerpoint/2010/main" val="513035586"/>
      </p:ext>
    </p:extLst>
  </p:cSld>
  <p:clrMapOvr>
    <a:masterClrMapping/>
  </p:clrMapOvr>
  <mc:AlternateContent xmlns:mc="http://schemas.openxmlformats.org/markup-compatibility/2006" xmlns:p14="http://schemas.microsoft.com/office/powerpoint/2010/main">
    <mc:Choice Requires="p14">
      <p:transition spd="slow" p14:dur="2000" advTm="47126"/>
    </mc:Choice>
    <mc:Fallback xmlns="">
      <p:transition spd="slow" advTm="4712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00B31D7F-F933-E79D-D16F-016F175DF794}"/>
              </a:ext>
            </a:extLst>
          </p:cNvPr>
          <p:cNvPicPr>
            <a:picLocks noChangeAspect="1"/>
          </p:cNvPicPr>
          <p:nvPr/>
        </p:nvPicPr>
        <p:blipFill>
          <a:blip r:embed="rId2"/>
          <a:stretch>
            <a:fillRect/>
          </a:stretch>
        </p:blipFill>
        <p:spPr>
          <a:xfrm>
            <a:off x="1153315" y="1412776"/>
            <a:ext cx="6837369" cy="4909107"/>
          </a:xfrm>
          <a:prstGeom prst="rect">
            <a:avLst/>
          </a:prstGeom>
        </p:spPr>
      </p:pic>
      <p:sp>
        <p:nvSpPr>
          <p:cNvPr id="60" name="Rectangle 59">
            <a:extLst>
              <a:ext uri="{FF2B5EF4-FFF2-40B4-BE49-F238E27FC236}">
                <a16:creationId xmlns:a16="http://schemas.microsoft.com/office/drawing/2014/main" id="{7A650B97-C1F6-6069-8E77-F0B8930FE149}"/>
              </a:ext>
            </a:extLst>
          </p:cNvPr>
          <p:cNvSpPr/>
          <p:nvPr/>
        </p:nvSpPr>
        <p:spPr>
          <a:xfrm>
            <a:off x="35498" y="260648"/>
            <a:ext cx="8544147" cy="507831"/>
          </a:xfrm>
          <a:prstGeom prst="rect">
            <a:avLst/>
          </a:prstGeom>
        </p:spPr>
        <p:txBody>
          <a:bodyPr wrap="square">
            <a:spAutoFit/>
          </a:bodyPr>
          <a:lstStyle/>
          <a:p>
            <a:pPr defTabSz="685783"/>
            <a:r>
              <a:rPr lang="en-GB" sz="2700" b="1" dirty="0">
                <a:latin typeface="Calibri" panose="020F0502020204030204" pitchFamily="34" charset="0"/>
                <a:cs typeface="Calibri" panose="020F0502020204030204" pitchFamily="34" charset="0"/>
              </a:rPr>
              <a:t>IBF project</a:t>
            </a:r>
            <a:r>
              <a:rPr lang="en-GB" sz="2700" b="1" dirty="0">
                <a:latin typeface="Arial"/>
                <a:cs typeface="Calibri" panose="020F0502020204030204" pitchFamily="34" charset="0"/>
              </a:rPr>
              <a:t>: role and impact</a:t>
            </a:r>
          </a:p>
        </p:txBody>
      </p:sp>
      <p:sp>
        <p:nvSpPr>
          <p:cNvPr id="2" name="Slide Number Placeholder 1">
            <a:extLst>
              <a:ext uri="{FF2B5EF4-FFF2-40B4-BE49-F238E27FC236}">
                <a16:creationId xmlns:a16="http://schemas.microsoft.com/office/drawing/2014/main" id="{8ADCD45B-B807-F055-26A2-5A4E0A4B79EE}"/>
              </a:ext>
            </a:extLst>
          </p:cNvPr>
          <p:cNvSpPr>
            <a:spLocks noGrp="1"/>
          </p:cNvSpPr>
          <p:nvPr>
            <p:ph type="sldNum" sz="quarter" idx="12"/>
          </p:nvPr>
        </p:nvSpPr>
        <p:spPr/>
        <p:txBody>
          <a:bodyPr/>
          <a:lstStyle/>
          <a:p>
            <a:fld id="{23A0628E-C12F-4F8C-9895-BCD5E30100D3}" type="slidenum">
              <a:rPr lang="en-US" smtClean="0"/>
              <a:pPr/>
              <a:t>38</a:t>
            </a:fld>
            <a:endParaRPr lang="en-US" dirty="0"/>
          </a:p>
        </p:txBody>
      </p:sp>
    </p:spTree>
    <p:extLst>
      <p:ext uri="{BB962C8B-B14F-4D97-AF65-F5344CB8AC3E}">
        <p14:creationId xmlns:p14="http://schemas.microsoft.com/office/powerpoint/2010/main" val="1753697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0EF521-EC35-2A7A-61F0-8C24E09F9A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84" b="2484"/>
          <a:stretch/>
        </p:blipFill>
        <p:spPr bwMode="auto">
          <a:xfrm>
            <a:off x="3457785" y="1405867"/>
            <a:ext cx="5675586" cy="4357241"/>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6FB2AA78-5CDE-4C0D-0BB6-4EF3666A021C}"/>
              </a:ext>
            </a:extLst>
          </p:cNvPr>
          <p:cNvSpPr/>
          <p:nvPr/>
        </p:nvSpPr>
        <p:spPr>
          <a:xfrm>
            <a:off x="5295895" y="4121490"/>
            <a:ext cx="2509037" cy="338554"/>
          </a:xfrm>
          <a:prstGeom prst="rect">
            <a:avLst/>
          </a:prstGeom>
        </p:spPr>
        <p:txBody>
          <a:bodyPr wrap="square">
            <a:spAutoFit/>
          </a:bodyPr>
          <a:lstStyle/>
          <a:p>
            <a:pPr algn="ctr" defTabSz="685783">
              <a:defRPr/>
            </a:pPr>
            <a:r>
              <a:rPr lang="en-GB" sz="1600" dirty="0">
                <a:solidFill>
                  <a:srgbClr val="C00000"/>
                </a:solidFill>
                <a:latin typeface="Arial"/>
                <a:cs typeface="Calibri" panose="020F0502020204030204" pitchFamily="34" charset="0"/>
              </a:rPr>
              <a:t>Accelerator hall</a:t>
            </a:r>
          </a:p>
        </p:txBody>
      </p:sp>
      <p:sp>
        <p:nvSpPr>
          <p:cNvPr id="4" name="Rectangle 3">
            <a:extLst>
              <a:ext uri="{FF2B5EF4-FFF2-40B4-BE49-F238E27FC236}">
                <a16:creationId xmlns:a16="http://schemas.microsoft.com/office/drawing/2014/main" id="{04953592-05BF-E5B7-3580-557D95B3D572}"/>
              </a:ext>
            </a:extLst>
          </p:cNvPr>
          <p:cNvSpPr/>
          <p:nvPr/>
        </p:nvSpPr>
        <p:spPr>
          <a:xfrm>
            <a:off x="3612699" y="2134984"/>
            <a:ext cx="1609150" cy="307777"/>
          </a:xfrm>
          <a:prstGeom prst="rect">
            <a:avLst/>
          </a:prstGeom>
        </p:spPr>
        <p:txBody>
          <a:bodyPr wrap="square">
            <a:spAutoFit/>
          </a:bodyPr>
          <a:lstStyle/>
          <a:p>
            <a:pPr algn="ctr" defTabSz="685783">
              <a:defRPr/>
            </a:pPr>
            <a:r>
              <a:rPr lang="en-GB" sz="1400" dirty="0">
                <a:solidFill>
                  <a:srgbClr val="C00000"/>
                </a:solidFill>
                <a:latin typeface="Arial"/>
                <a:cs typeface="Calibri" panose="020F0502020204030204" pitchFamily="34" charset="0"/>
              </a:rPr>
              <a:t>Neutron hall</a:t>
            </a:r>
          </a:p>
        </p:txBody>
      </p:sp>
      <p:pic>
        <p:nvPicPr>
          <p:cNvPr id="5" name="Picture 4" descr="A building with a roof and grass&#10;&#10;Description automatically generated with medium confidence">
            <a:extLst>
              <a:ext uri="{FF2B5EF4-FFF2-40B4-BE49-F238E27FC236}">
                <a16:creationId xmlns:a16="http://schemas.microsoft.com/office/drawing/2014/main" id="{59D34CFC-C48E-91C7-A622-D9744F0D0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336" y="1405866"/>
            <a:ext cx="2984658" cy="2218311"/>
          </a:xfrm>
          <a:prstGeom prst="rect">
            <a:avLst/>
          </a:prstGeom>
        </p:spPr>
      </p:pic>
      <p:sp>
        <p:nvSpPr>
          <p:cNvPr id="9" name="Rectangle 8">
            <a:extLst>
              <a:ext uri="{FF2B5EF4-FFF2-40B4-BE49-F238E27FC236}">
                <a16:creationId xmlns:a16="http://schemas.microsoft.com/office/drawing/2014/main" id="{6A807559-64CB-5623-B8DA-65E0C8A0F0DD}"/>
              </a:ext>
            </a:extLst>
          </p:cNvPr>
          <p:cNvSpPr/>
          <p:nvPr/>
        </p:nvSpPr>
        <p:spPr>
          <a:xfrm>
            <a:off x="179512" y="324089"/>
            <a:ext cx="5811293" cy="507831"/>
          </a:xfrm>
          <a:prstGeom prst="rect">
            <a:avLst/>
          </a:prstGeom>
        </p:spPr>
        <p:txBody>
          <a:bodyPr wrap="square">
            <a:spAutoFit/>
          </a:bodyPr>
          <a:lstStyle/>
          <a:p>
            <a:pPr defTabSz="685783">
              <a:defRPr/>
            </a:pPr>
            <a:r>
              <a:rPr lang="en-GB" sz="2700" b="1" dirty="0">
                <a:latin typeface="Calibri" panose="020F0502020204030204" pitchFamily="34" charset="0"/>
                <a:cs typeface="Calibri" panose="020F0502020204030204" pitchFamily="34" charset="0"/>
              </a:rPr>
              <a:t>Ion Beam Facility (IBF) project: layout</a:t>
            </a:r>
          </a:p>
        </p:txBody>
      </p:sp>
      <p:sp>
        <p:nvSpPr>
          <p:cNvPr id="3" name="Content Placeholder 6">
            <a:extLst>
              <a:ext uri="{FF2B5EF4-FFF2-40B4-BE49-F238E27FC236}">
                <a16:creationId xmlns:a16="http://schemas.microsoft.com/office/drawing/2014/main" id="{C0695C39-3028-E77E-0627-88EFFE609EBE}"/>
              </a:ext>
            </a:extLst>
          </p:cNvPr>
          <p:cNvSpPr txBox="1">
            <a:spLocks/>
          </p:cNvSpPr>
          <p:nvPr/>
        </p:nvSpPr>
        <p:spPr>
          <a:xfrm>
            <a:off x="35497" y="3429002"/>
            <a:ext cx="3577202" cy="2616307"/>
          </a:xfrm>
          <a:prstGeom prst="rect">
            <a:avLst/>
          </a:prstGeom>
          <a:ln>
            <a:miter lim="800000"/>
            <a:headEnd/>
            <a:tailEnd/>
          </a:ln>
        </p:spPr>
        <p:txBody>
          <a:bodyPr>
            <a:noAutofit/>
          </a:bodyPr>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marL="0" indent="0" defTabSz="685783">
              <a:spcBef>
                <a:spcPts val="0"/>
              </a:spcBef>
              <a:buSzPct val="150000"/>
              <a:buNone/>
              <a:tabLst>
                <a:tab pos="171446" algn="l"/>
              </a:tabLst>
              <a:defRPr/>
            </a:pPr>
            <a:endParaRPr lang="en-GB" sz="1600" kern="0" dirty="0">
              <a:solidFill>
                <a:srgbClr val="003399"/>
              </a:solidFill>
              <a:latin typeface="Calibri" panose="020F0502020204030204" pitchFamily="34" charset="0"/>
              <a:sym typeface="Wingdings" panose="05000000000000000000" pitchFamily="2" charset="2"/>
            </a:endParaRPr>
          </a:p>
          <a:p>
            <a:pPr marL="0" indent="0" defTabSz="685783">
              <a:spcBef>
                <a:spcPts val="0"/>
              </a:spcBef>
              <a:buSzPct val="150000"/>
              <a:buNone/>
              <a:tabLst>
                <a:tab pos="171446" algn="l"/>
              </a:tabLst>
              <a:defRPr/>
            </a:pPr>
            <a:r>
              <a:rPr lang="en-GB" sz="1600" kern="0" dirty="0">
                <a:solidFill>
                  <a:srgbClr val="003399"/>
                </a:solidFill>
                <a:latin typeface="Calibri" panose="020F0502020204030204" pitchFamily="34" charset="0"/>
                <a:sym typeface="Wingdings" panose="05000000000000000000" pitchFamily="2" charset="2"/>
              </a:rPr>
              <a:t>	 6 MeV protons (up to 50µA current) + heavier ions</a:t>
            </a:r>
          </a:p>
          <a:p>
            <a:pPr marL="0" indent="0" defTabSz="685783">
              <a:spcBef>
                <a:spcPts val="0"/>
              </a:spcBef>
              <a:buSzPct val="150000"/>
              <a:buNone/>
              <a:tabLst>
                <a:tab pos="171446" algn="l"/>
              </a:tabLst>
              <a:defRPr/>
            </a:pPr>
            <a:endParaRPr lang="en-GB" sz="1600" kern="0" dirty="0">
              <a:solidFill>
                <a:srgbClr val="003399"/>
              </a:solidFill>
              <a:latin typeface="Calibri" panose="020F0502020204030204" pitchFamily="34" charset="0"/>
              <a:sym typeface="Wingdings" panose="05000000000000000000" pitchFamily="2" charset="2"/>
            </a:endParaRPr>
          </a:p>
          <a:p>
            <a:pPr marL="0" indent="0" defTabSz="685783">
              <a:spcBef>
                <a:spcPts val="0"/>
              </a:spcBef>
              <a:buSzPct val="150000"/>
              <a:buNone/>
              <a:tabLst>
                <a:tab pos="171446" algn="l"/>
              </a:tabLst>
              <a:defRPr/>
            </a:pPr>
            <a:r>
              <a:rPr lang="en-GB" sz="1600" kern="0" dirty="0">
                <a:solidFill>
                  <a:srgbClr val="003399"/>
                </a:solidFill>
                <a:latin typeface="Calibri" panose="020F0502020204030204" pitchFamily="34" charset="0"/>
                <a:sym typeface="Wingdings" panose="05000000000000000000" pitchFamily="2" charset="2"/>
              </a:rPr>
              <a:t>	 Multiple beam lines/end-stations (PIXE, PIGE, RBS, Microbeam…)</a:t>
            </a:r>
          </a:p>
          <a:p>
            <a:pPr marL="0" indent="0" defTabSz="685783">
              <a:spcBef>
                <a:spcPts val="0"/>
              </a:spcBef>
              <a:buSzPct val="150000"/>
              <a:buNone/>
              <a:tabLst>
                <a:tab pos="171446" algn="l"/>
              </a:tabLst>
              <a:defRPr/>
            </a:pPr>
            <a:endParaRPr lang="en-GB" sz="1600" kern="0" dirty="0">
              <a:solidFill>
                <a:srgbClr val="003399"/>
              </a:solidFill>
              <a:latin typeface="Calibri" panose="020F0502020204030204" pitchFamily="34" charset="0"/>
              <a:sym typeface="Wingdings" panose="05000000000000000000" pitchFamily="2" charset="2"/>
            </a:endParaRPr>
          </a:p>
          <a:p>
            <a:pPr marL="0" indent="0" defTabSz="685783">
              <a:spcBef>
                <a:spcPts val="0"/>
              </a:spcBef>
              <a:buSzPct val="150000"/>
              <a:buNone/>
              <a:tabLst>
                <a:tab pos="171446" algn="l"/>
              </a:tabLst>
              <a:defRPr/>
            </a:pPr>
            <a:r>
              <a:rPr lang="en-GB" sz="1600" b="1" kern="0" dirty="0">
                <a:solidFill>
                  <a:srgbClr val="C00000"/>
                </a:solidFill>
                <a:latin typeface="Calibri" panose="020F0502020204030204" pitchFamily="34" charset="0"/>
                <a:sym typeface="Wingdings" panose="05000000000000000000" pitchFamily="2" charset="2"/>
              </a:rPr>
              <a:t>	 Neutron production capability</a:t>
            </a:r>
          </a:p>
          <a:p>
            <a:pPr marL="0" indent="0" defTabSz="685783">
              <a:spcBef>
                <a:spcPts val="0"/>
              </a:spcBef>
              <a:buSzPct val="150000"/>
              <a:buNone/>
              <a:tabLst>
                <a:tab pos="171446" algn="l"/>
              </a:tabLst>
              <a:defRPr/>
            </a:pPr>
            <a:r>
              <a:rPr lang="en-GB" sz="1600" b="1" kern="0" dirty="0">
                <a:solidFill>
                  <a:srgbClr val="C00000"/>
                </a:solidFill>
                <a:latin typeface="Calibri" panose="020F0502020204030204" pitchFamily="34" charset="0"/>
                <a:sym typeface="Wingdings" panose="05000000000000000000" pitchFamily="2" charset="2"/>
              </a:rPr>
              <a:t>* source intensity: up to 5x10</a:t>
            </a:r>
            <a:r>
              <a:rPr lang="en-GB" sz="1600" b="1" kern="0" baseline="30000" dirty="0">
                <a:solidFill>
                  <a:srgbClr val="C00000"/>
                </a:solidFill>
                <a:latin typeface="Calibri" panose="020F0502020204030204" pitchFamily="34" charset="0"/>
                <a:sym typeface="Wingdings" panose="05000000000000000000" pitchFamily="2" charset="2"/>
              </a:rPr>
              <a:t>11</a:t>
            </a:r>
            <a:r>
              <a:rPr lang="en-GB" sz="1600" b="1" kern="0" dirty="0">
                <a:solidFill>
                  <a:srgbClr val="C00000"/>
                </a:solidFill>
                <a:latin typeface="Calibri" panose="020F0502020204030204" pitchFamily="34" charset="0"/>
                <a:sym typeface="Wingdings" panose="05000000000000000000" pitchFamily="2" charset="2"/>
              </a:rPr>
              <a:t> n/s </a:t>
            </a:r>
          </a:p>
          <a:p>
            <a:pPr marL="0" indent="0" defTabSz="685783">
              <a:spcBef>
                <a:spcPts val="0"/>
              </a:spcBef>
              <a:buSzPct val="150000"/>
              <a:buNone/>
              <a:tabLst>
                <a:tab pos="171446" algn="l"/>
              </a:tabLst>
              <a:defRPr/>
            </a:pPr>
            <a:r>
              <a:rPr lang="en-GB" sz="1600" b="1" kern="0" dirty="0">
                <a:solidFill>
                  <a:srgbClr val="C00000"/>
                </a:solidFill>
                <a:latin typeface="Calibri" panose="020F0502020204030204" pitchFamily="34" charset="0"/>
                <a:sym typeface="Wingdings" panose="05000000000000000000" pitchFamily="2" charset="2"/>
              </a:rPr>
              <a:t>* thermal flux: 	up to 10</a:t>
            </a:r>
            <a:r>
              <a:rPr lang="en-GB" sz="1600" b="1" kern="0" baseline="30000" dirty="0">
                <a:solidFill>
                  <a:srgbClr val="C00000"/>
                </a:solidFill>
                <a:latin typeface="Calibri" panose="020F0502020204030204" pitchFamily="34" charset="0"/>
                <a:sym typeface="Wingdings" panose="05000000000000000000" pitchFamily="2" charset="2"/>
              </a:rPr>
              <a:t>6</a:t>
            </a:r>
            <a:r>
              <a:rPr lang="en-GB" sz="1600" b="1" kern="0" dirty="0">
                <a:solidFill>
                  <a:srgbClr val="C00000"/>
                </a:solidFill>
                <a:latin typeface="Calibri" panose="020F0502020204030204" pitchFamily="34" charset="0"/>
                <a:sym typeface="Wingdings" panose="05000000000000000000" pitchFamily="2" charset="2"/>
              </a:rPr>
              <a:t> n s</a:t>
            </a:r>
            <a:r>
              <a:rPr lang="en-GB" sz="1600" b="1" kern="0" baseline="30000" dirty="0">
                <a:solidFill>
                  <a:srgbClr val="C00000"/>
                </a:solidFill>
                <a:latin typeface="Calibri" panose="020F0502020204030204" pitchFamily="34" charset="0"/>
                <a:sym typeface="Wingdings" panose="05000000000000000000" pitchFamily="2" charset="2"/>
              </a:rPr>
              <a:t>-1</a:t>
            </a:r>
            <a:r>
              <a:rPr lang="en-GB" sz="1600" b="1" kern="0" dirty="0">
                <a:solidFill>
                  <a:srgbClr val="C00000"/>
                </a:solidFill>
                <a:latin typeface="Calibri" panose="020F0502020204030204" pitchFamily="34" charset="0"/>
                <a:sym typeface="Wingdings" panose="05000000000000000000" pitchFamily="2" charset="2"/>
              </a:rPr>
              <a:t>cm</a:t>
            </a:r>
            <a:r>
              <a:rPr lang="en-GB" sz="1600" b="1" kern="0" baseline="30000" dirty="0">
                <a:solidFill>
                  <a:srgbClr val="C00000"/>
                </a:solidFill>
                <a:latin typeface="Calibri" panose="020F0502020204030204" pitchFamily="34" charset="0"/>
                <a:sym typeface="Wingdings" panose="05000000000000000000" pitchFamily="2" charset="2"/>
              </a:rPr>
              <a:t>-2</a:t>
            </a:r>
            <a:endParaRPr lang="en-US" sz="1600" b="1" kern="0" dirty="0">
              <a:solidFill>
                <a:srgbClr val="C00000"/>
              </a:solidFill>
              <a:latin typeface="Calibri" panose="020F0502020204030204" pitchFamily="34" charset="0"/>
            </a:endParaRPr>
          </a:p>
        </p:txBody>
      </p:sp>
      <p:sp>
        <p:nvSpPr>
          <p:cNvPr id="8" name="Slide Number Placeholder 7">
            <a:extLst>
              <a:ext uri="{FF2B5EF4-FFF2-40B4-BE49-F238E27FC236}">
                <a16:creationId xmlns:a16="http://schemas.microsoft.com/office/drawing/2014/main" id="{EE5A50A5-57EA-ED6F-B9B0-0C3BDCD02386}"/>
              </a:ext>
            </a:extLst>
          </p:cNvPr>
          <p:cNvSpPr>
            <a:spLocks noGrp="1"/>
          </p:cNvSpPr>
          <p:nvPr>
            <p:ph type="sldNum" sz="quarter" idx="12"/>
          </p:nvPr>
        </p:nvSpPr>
        <p:spPr/>
        <p:txBody>
          <a:bodyPr/>
          <a:lstStyle/>
          <a:p>
            <a:fld id="{23A0628E-C12F-4F8C-9895-BCD5E30100D3}" type="slidenum">
              <a:rPr lang="en-US" smtClean="0"/>
              <a:pPr/>
              <a:t>39</a:t>
            </a:fld>
            <a:endParaRPr lang="en-US" dirty="0"/>
          </a:p>
        </p:txBody>
      </p:sp>
    </p:spTree>
    <p:extLst>
      <p:ext uri="{BB962C8B-B14F-4D97-AF65-F5344CB8AC3E}">
        <p14:creationId xmlns:p14="http://schemas.microsoft.com/office/powerpoint/2010/main" val="3784129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F15F-C45D-0490-B62A-00306B760C0A}"/>
              </a:ext>
            </a:extLst>
          </p:cNvPr>
          <p:cNvSpPr>
            <a:spLocks noGrp="1"/>
          </p:cNvSpPr>
          <p:nvPr>
            <p:ph type="title" idx="4294967295"/>
          </p:nvPr>
        </p:nvSpPr>
        <p:spPr>
          <a:xfrm>
            <a:off x="174459" y="177863"/>
            <a:ext cx="7886700" cy="994172"/>
          </a:xfrm>
        </p:spPr>
        <p:txBody>
          <a:bodyPr>
            <a:normAutofit/>
          </a:bodyPr>
          <a:lstStyle/>
          <a:p>
            <a:r>
              <a:rPr lang="en-US" dirty="0">
                <a:solidFill>
                  <a:schemeClr val="tx1"/>
                </a:solidFill>
              </a:rPr>
              <a:t>12 </a:t>
            </a:r>
            <a:r>
              <a:rPr lang="en-US" dirty="0" err="1">
                <a:solidFill>
                  <a:schemeClr val="tx1"/>
                </a:solidFill>
              </a:rPr>
              <a:t>Laboratories@IAEA</a:t>
            </a:r>
            <a:r>
              <a:rPr lang="en-US" dirty="0">
                <a:solidFill>
                  <a:schemeClr val="tx1"/>
                </a:solidFill>
              </a:rPr>
              <a:t> </a:t>
            </a:r>
            <a:br>
              <a:rPr lang="en-US" dirty="0">
                <a:solidFill>
                  <a:schemeClr val="tx1"/>
                </a:solidFill>
              </a:rPr>
            </a:br>
            <a:r>
              <a:rPr lang="en-US" sz="1800" dirty="0">
                <a:solidFill>
                  <a:schemeClr val="tx1"/>
                </a:solidFill>
              </a:rPr>
              <a:t>under the Department of Nuclear Sciences and Applications</a:t>
            </a:r>
            <a:endParaRPr lang="en-GB" dirty="0">
              <a:solidFill>
                <a:schemeClr val="tx1"/>
              </a:solidFill>
            </a:endParaRPr>
          </a:p>
        </p:txBody>
      </p:sp>
      <p:sp>
        <p:nvSpPr>
          <p:cNvPr id="3" name="Content Placeholder 2">
            <a:extLst>
              <a:ext uri="{FF2B5EF4-FFF2-40B4-BE49-F238E27FC236}">
                <a16:creationId xmlns:a16="http://schemas.microsoft.com/office/drawing/2014/main" id="{DE070B45-E446-996A-B3EA-C1E4BE8B7F81}"/>
              </a:ext>
            </a:extLst>
          </p:cNvPr>
          <p:cNvSpPr>
            <a:spLocks noGrp="1"/>
          </p:cNvSpPr>
          <p:nvPr>
            <p:ph idx="4294967295"/>
          </p:nvPr>
        </p:nvSpPr>
        <p:spPr>
          <a:xfrm>
            <a:off x="395392" y="1556792"/>
            <a:ext cx="8281064" cy="4434402"/>
          </a:xfrm>
        </p:spPr>
        <p:txBody>
          <a:bodyPr>
            <a:normAutofit lnSpcReduction="10000"/>
          </a:bodyPr>
          <a:lstStyle/>
          <a:p>
            <a:r>
              <a:rPr lang="en-US" sz="2000" dirty="0">
                <a:latin typeface="Calibri" panose="020F0502020204030204" pitchFamily="34" charset="0"/>
                <a:cs typeface="Calibri" panose="020F0502020204030204" pitchFamily="34" charset="0"/>
              </a:rPr>
              <a:t>Vienna</a:t>
            </a:r>
          </a:p>
          <a:p>
            <a:pPr lvl="1"/>
            <a:r>
              <a:rPr lang="en-US" sz="1600" dirty="0">
                <a:latin typeface="Calibri" panose="020F0502020204030204" pitchFamily="34" charset="0"/>
                <a:cs typeface="Calibri" panose="020F0502020204030204" pitchFamily="34" charset="0"/>
              </a:rPr>
              <a:t>Isotope hydrology</a:t>
            </a:r>
          </a:p>
          <a:p>
            <a:r>
              <a:rPr lang="en-US" sz="2000" dirty="0">
                <a:latin typeface="Calibri" panose="020F0502020204030204" pitchFamily="34" charset="0"/>
                <a:cs typeface="Calibri" panose="020F0502020204030204" pitchFamily="34" charset="0"/>
              </a:rPr>
              <a:t>Monaco</a:t>
            </a:r>
          </a:p>
          <a:p>
            <a:pPr lvl="1"/>
            <a:r>
              <a:rPr lang="en-US" sz="1600" dirty="0">
                <a:latin typeface="Calibri" panose="020F0502020204030204" pitchFamily="34" charset="0"/>
                <a:cs typeface="Calibri" panose="020F0502020204030204" pitchFamily="34" charset="0"/>
              </a:rPr>
              <a:t>Radioecology</a:t>
            </a:r>
          </a:p>
          <a:p>
            <a:pPr lvl="1"/>
            <a:r>
              <a:rPr lang="en-US" sz="1600" dirty="0" err="1">
                <a:latin typeface="Calibri" panose="020F0502020204030204" pitchFamily="34" charset="0"/>
                <a:cs typeface="Calibri" panose="020F0502020204030204" pitchFamily="34" charset="0"/>
              </a:rPr>
              <a:t>Radiometrics</a:t>
            </a:r>
            <a:endParaRPr lang="en-US" sz="1600" dirty="0">
              <a:latin typeface="Calibri" panose="020F0502020204030204" pitchFamily="34" charset="0"/>
              <a:cs typeface="Calibri" panose="020F0502020204030204" pitchFamily="34" charset="0"/>
            </a:endParaRPr>
          </a:p>
          <a:p>
            <a:pPr lvl="1"/>
            <a:r>
              <a:rPr lang="en-US" sz="1600" dirty="0">
                <a:latin typeface="Calibri" panose="020F0502020204030204" pitchFamily="34" charset="0"/>
                <a:cs typeface="Calibri" panose="020F0502020204030204" pitchFamily="34" charset="0"/>
              </a:rPr>
              <a:t>Marine Environmental Studies</a:t>
            </a:r>
          </a:p>
          <a:p>
            <a:r>
              <a:rPr lang="en-US" sz="2000" dirty="0">
                <a:latin typeface="Calibri" panose="020F0502020204030204" pitchFamily="34" charset="0"/>
                <a:cs typeface="Calibri" panose="020F0502020204030204" pitchFamily="34" charset="0"/>
              </a:rPr>
              <a:t>Seibersdorf</a:t>
            </a:r>
          </a:p>
          <a:p>
            <a:pPr lvl="1"/>
            <a:r>
              <a:rPr lang="en-US" sz="1600" dirty="0">
                <a:latin typeface="Calibri" panose="020F0502020204030204" pitchFamily="34" charset="0"/>
                <a:cs typeface="Calibri" panose="020F0502020204030204" pitchFamily="34" charset="0"/>
              </a:rPr>
              <a:t>Plant Breeding and Genetics</a:t>
            </a:r>
          </a:p>
          <a:p>
            <a:pPr lvl="1"/>
            <a:r>
              <a:rPr lang="en-US" sz="1600" dirty="0">
                <a:latin typeface="Calibri" panose="020F0502020204030204" pitchFamily="34" charset="0"/>
                <a:cs typeface="Calibri" panose="020F0502020204030204" pitchFamily="34" charset="0"/>
              </a:rPr>
              <a:t>Soil and Water Management &amp; Crop Nutrition</a:t>
            </a:r>
          </a:p>
          <a:p>
            <a:pPr lvl="1"/>
            <a:r>
              <a:rPr lang="en-US" sz="1600" dirty="0">
                <a:latin typeface="Calibri" panose="020F0502020204030204" pitchFamily="34" charset="0"/>
                <a:cs typeface="Calibri" panose="020F0502020204030204" pitchFamily="34" charset="0"/>
              </a:rPr>
              <a:t>Animal Production and Health</a:t>
            </a:r>
          </a:p>
          <a:p>
            <a:pPr lvl="1"/>
            <a:r>
              <a:rPr lang="en-US" sz="1600" dirty="0">
                <a:latin typeface="Calibri" panose="020F0502020204030204" pitchFamily="34" charset="0"/>
                <a:cs typeface="Calibri" panose="020F0502020204030204" pitchFamily="34" charset="0"/>
              </a:rPr>
              <a:t>Insect Pest Control</a:t>
            </a:r>
          </a:p>
          <a:p>
            <a:pPr lvl="1"/>
            <a:r>
              <a:rPr lang="en-US" sz="1600" dirty="0">
                <a:latin typeface="Calibri" panose="020F0502020204030204" pitchFamily="34" charset="0"/>
                <a:cs typeface="Calibri" panose="020F0502020204030204" pitchFamily="34" charset="0"/>
              </a:rPr>
              <a:t>Terrestrial Environmental Radiochemistry</a:t>
            </a:r>
          </a:p>
          <a:p>
            <a:pPr lvl="1"/>
            <a:r>
              <a:rPr lang="en-US" sz="1600" dirty="0">
                <a:latin typeface="Calibri" panose="020F0502020204030204" pitchFamily="34" charset="0"/>
                <a:cs typeface="Calibri" panose="020F0502020204030204" pitchFamily="34" charset="0"/>
              </a:rPr>
              <a:t>Dosimetry (medical)</a:t>
            </a:r>
          </a:p>
          <a:p>
            <a:pPr lvl="1"/>
            <a:r>
              <a:rPr lang="en-US" sz="1600" dirty="0">
                <a:latin typeface="Calibri" panose="020F0502020204030204" pitchFamily="34" charset="0"/>
                <a:cs typeface="Calibri" panose="020F0502020204030204" pitchFamily="34" charset="0"/>
              </a:rPr>
              <a:t>Food Safety and Control</a:t>
            </a:r>
          </a:p>
          <a:p>
            <a:pPr lvl="1"/>
            <a:r>
              <a:rPr lang="en-US" sz="1600" b="1" u="sng" dirty="0">
                <a:latin typeface="Calibri" panose="020F0502020204030204" pitchFamily="34" charset="0"/>
                <a:cs typeface="Calibri" panose="020F0502020204030204" pitchFamily="34" charset="0"/>
              </a:rPr>
              <a:t>Nuclear Science and Instrumentation</a:t>
            </a:r>
            <a:endParaRPr lang="en-GB" sz="16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BC004BC-6639-6638-1016-4A93AC9852EF}"/>
              </a:ext>
            </a:extLst>
          </p:cNvPr>
          <p:cNvSpPr txBox="1"/>
          <p:nvPr/>
        </p:nvSpPr>
        <p:spPr>
          <a:xfrm>
            <a:off x="4508892" y="6221115"/>
            <a:ext cx="4680519" cy="261610"/>
          </a:xfrm>
          <a:prstGeom prst="rect">
            <a:avLst/>
          </a:prstGeom>
          <a:noFill/>
        </p:spPr>
        <p:txBody>
          <a:bodyPr wrap="square">
            <a:spAutoFit/>
          </a:bodyPr>
          <a:lstStyle/>
          <a:p>
            <a:r>
              <a:rPr lang="en-GB" sz="1100" dirty="0"/>
              <a:t>https://www.iaea.org/virtual-tours/nuclear-sciences-and-applications</a:t>
            </a:r>
          </a:p>
        </p:txBody>
      </p:sp>
      <p:pic>
        <p:nvPicPr>
          <p:cNvPr id="11" name="Picture 10">
            <a:extLst>
              <a:ext uri="{FF2B5EF4-FFF2-40B4-BE49-F238E27FC236}">
                <a16:creationId xmlns:a16="http://schemas.microsoft.com/office/drawing/2014/main" id="{DCA564A2-7DA5-1FB5-BFC1-E7EC24BC03A4}"/>
              </a:ext>
            </a:extLst>
          </p:cNvPr>
          <p:cNvPicPr>
            <a:picLocks noChangeAspect="1"/>
          </p:cNvPicPr>
          <p:nvPr/>
        </p:nvPicPr>
        <p:blipFill>
          <a:blip r:embed="rId2"/>
          <a:stretch>
            <a:fillRect/>
          </a:stretch>
        </p:blipFill>
        <p:spPr>
          <a:xfrm>
            <a:off x="6729210" y="4201717"/>
            <a:ext cx="2019398" cy="2019398"/>
          </a:xfrm>
          <a:prstGeom prst="rect">
            <a:avLst/>
          </a:prstGeom>
        </p:spPr>
      </p:pic>
      <p:sp>
        <p:nvSpPr>
          <p:cNvPr id="12" name="Slide Number Placeholder 11">
            <a:extLst>
              <a:ext uri="{FF2B5EF4-FFF2-40B4-BE49-F238E27FC236}">
                <a16:creationId xmlns:a16="http://schemas.microsoft.com/office/drawing/2014/main" id="{62F685FD-C8C3-1B66-41F9-CECC8716EC28}"/>
              </a:ext>
            </a:extLst>
          </p:cNvPr>
          <p:cNvSpPr>
            <a:spLocks noGrp="1"/>
          </p:cNvSpPr>
          <p:nvPr>
            <p:ph type="sldNum" sz="quarter" idx="12"/>
          </p:nvPr>
        </p:nvSpPr>
        <p:spPr/>
        <p:txBody>
          <a:bodyPr/>
          <a:lstStyle/>
          <a:p>
            <a:fld id="{23A0628E-C12F-4F8C-9895-BCD5E30100D3}" type="slidenum">
              <a:rPr lang="en-US" smtClean="0"/>
              <a:pPr/>
              <a:t>4</a:t>
            </a:fld>
            <a:endParaRPr lang="en-US" dirty="0"/>
          </a:p>
        </p:txBody>
      </p:sp>
    </p:spTree>
    <p:extLst>
      <p:ext uri="{BB962C8B-B14F-4D97-AF65-F5344CB8AC3E}">
        <p14:creationId xmlns:p14="http://schemas.microsoft.com/office/powerpoint/2010/main" val="3111698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467544" y="2204864"/>
            <a:ext cx="4824536" cy="1933634"/>
          </a:xfrm>
        </p:spPr>
        <p:txBody>
          <a:bodyPr>
            <a:noAutofit/>
          </a:bodyPr>
          <a:lstStyle/>
          <a:p>
            <a:r>
              <a:rPr lang="en-GB" sz="5400" b="0" i="1" dirty="0">
                <a:latin typeface="Times" panose="02020603050405020304" pitchFamily="18" charset="0"/>
              </a:rPr>
              <a:t>Thank you!</a:t>
            </a:r>
            <a:br>
              <a:rPr lang="en-GB" sz="5400" b="0" i="1" dirty="0">
                <a:latin typeface="Times" panose="02020603050405020304" pitchFamily="18" charset="0"/>
              </a:rPr>
            </a:br>
            <a:r>
              <a:rPr lang="el-GR" sz="5400" b="0" i="1" dirty="0">
                <a:latin typeface="Times" panose="02020603050405020304" pitchFamily="18" charset="0"/>
              </a:rPr>
              <a:t>Ευχαριστώ!</a:t>
            </a:r>
            <a:endParaRPr lang="en-GB" sz="5400" b="0" i="1" dirty="0">
              <a:latin typeface="Times" panose="02020603050405020304" pitchFamily="18" charset="0"/>
            </a:endParaRPr>
          </a:p>
        </p:txBody>
      </p:sp>
    </p:spTree>
    <p:extLst>
      <p:ext uri="{BB962C8B-B14F-4D97-AF65-F5344CB8AC3E}">
        <p14:creationId xmlns:p14="http://schemas.microsoft.com/office/powerpoint/2010/main" val="115118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66BE-9668-6349-97B5-AE6D4D298AAD}"/>
              </a:ext>
            </a:extLst>
          </p:cNvPr>
          <p:cNvSpPr>
            <a:spLocks noGrp="1"/>
          </p:cNvSpPr>
          <p:nvPr>
            <p:ph type="title"/>
          </p:nvPr>
        </p:nvSpPr>
        <p:spPr>
          <a:xfrm>
            <a:off x="184763" y="332656"/>
            <a:ext cx="4448676" cy="727910"/>
          </a:xfrm>
        </p:spPr>
        <p:txBody>
          <a:bodyPr/>
          <a:lstStyle/>
          <a:p>
            <a:r>
              <a:rPr lang="en-US" dirty="0"/>
              <a:t>Location of NSIL</a:t>
            </a:r>
            <a:endParaRPr lang="en-GB" dirty="0"/>
          </a:p>
        </p:txBody>
      </p:sp>
      <p:pic>
        <p:nvPicPr>
          <p:cNvPr id="9" name="Picture 8">
            <a:extLst>
              <a:ext uri="{FF2B5EF4-FFF2-40B4-BE49-F238E27FC236}">
                <a16:creationId xmlns:a16="http://schemas.microsoft.com/office/drawing/2014/main" id="{A0BCA53E-006F-1453-0652-660FCB4CEC5F}"/>
              </a:ext>
            </a:extLst>
          </p:cNvPr>
          <p:cNvPicPr>
            <a:picLocks noChangeAspect="1"/>
          </p:cNvPicPr>
          <p:nvPr/>
        </p:nvPicPr>
        <p:blipFill>
          <a:blip r:embed="rId2"/>
          <a:stretch>
            <a:fillRect/>
          </a:stretch>
        </p:blipFill>
        <p:spPr>
          <a:xfrm>
            <a:off x="135199" y="2051459"/>
            <a:ext cx="4530387" cy="3329665"/>
          </a:xfrm>
          <a:prstGeom prst="rect">
            <a:avLst/>
          </a:prstGeom>
        </p:spPr>
      </p:pic>
      <p:pic>
        <p:nvPicPr>
          <p:cNvPr id="22" name="Picture 21">
            <a:extLst>
              <a:ext uri="{FF2B5EF4-FFF2-40B4-BE49-F238E27FC236}">
                <a16:creationId xmlns:a16="http://schemas.microsoft.com/office/drawing/2014/main" id="{84EDDD29-5075-7453-374E-8E4CBE5809E0}"/>
              </a:ext>
            </a:extLst>
          </p:cNvPr>
          <p:cNvPicPr>
            <a:picLocks noChangeAspect="1"/>
          </p:cNvPicPr>
          <p:nvPr/>
        </p:nvPicPr>
        <p:blipFill>
          <a:blip r:embed="rId3"/>
          <a:stretch>
            <a:fillRect/>
          </a:stretch>
        </p:blipFill>
        <p:spPr>
          <a:xfrm>
            <a:off x="4794863" y="2051459"/>
            <a:ext cx="4168933" cy="3329665"/>
          </a:xfrm>
          <a:prstGeom prst="rect">
            <a:avLst/>
          </a:prstGeom>
        </p:spPr>
      </p:pic>
      <p:sp>
        <p:nvSpPr>
          <p:cNvPr id="3" name="TextBox 2">
            <a:extLst>
              <a:ext uri="{FF2B5EF4-FFF2-40B4-BE49-F238E27FC236}">
                <a16:creationId xmlns:a16="http://schemas.microsoft.com/office/drawing/2014/main" id="{68F066E2-BB21-0E20-B81F-D51971404136}"/>
              </a:ext>
            </a:extLst>
          </p:cNvPr>
          <p:cNvSpPr txBox="1"/>
          <p:nvPr/>
        </p:nvSpPr>
        <p:spPr>
          <a:xfrm>
            <a:off x="1193433" y="1691516"/>
            <a:ext cx="2514471" cy="369332"/>
          </a:xfrm>
          <a:prstGeom prst="rect">
            <a:avLst/>
          </a:prstGeom>
          <a:noFill/>
        </p:spPr>
        <p:txBody>
          <a:bodyPr wrap="none" rtlCol="0">
            <a:spAutoFit/>
          </a:bodyPr>
          <a:lstStyle/>
          <a:p>
            <a:r>
              <a:rPr lang="en-US" dirty="0"/>
              <a:t>40 Km south of Vienna</a:t>
            </a:r>
            <a:endParaRPr lang="en-GB" dirty="0"/>
          </a:p>
        </p:txBody>
      </p:sp>
      <p:sp>
        <p:nvSpPr>
          <p:cNvPr id="5" name="TextBox 4">
            <a:extLst>
              <a:ext uri="{FF2B5EF4-FFF2-40B4-BE49-F238E27FC236}">
                <a16:creationId xmlns:a16="http://schemas.microsoft.com/office/drawing/2014/main" id="{F18C5266-528A-3852-B79D-8DA20FE6D7E1}"/>
              </a:ext>
            </a:extLst>
          </p:cNvPr>
          <p:cNvSpPr txBox="1"/>
          <p:nvPr/>
        </p:nvSpPr>
        <p:spPr>
          <a:xfrm>
            <a:off x="5148064" y="1137518"/>
            <a:ext cx="3604577" cy="923330"/>
          </a:xfrm>
          <a:prstGeom prst="rect">
            <a:avLst/>
          </a:prstGeom>
          <a:noFill/>
        </p:spPr>
        <p:txBody>
          <a:bodyPr wrap="none" rtlCol="0">
            <a:spAutoFit/>
          </a:bodyPr>
          <a:lstStyle/>
          <a:p>
            <a:pPr algn="ctr"/>
            <a:r>
              <a:rPr lang="en-US" dirty="0"/>
              <a:t>“Sharing” site with </a:t>
            </a:r>
          </a:p>
          <a:p>
            <a:pPr algn="ctr"/>
            <a:r>
              <a:rPr lang="en-US" dirty="0"/>
              <a:t>Austrian Institute of Technology &amp;</a:t>
            </a:r>
          </a:p>
          <a:p>
            <a:pPr algn="ctr"/>
            <a:r>
              <a:rPr lang="en-US" dirty="0"/>
              <a:t>CTBTO</a:t>
            </a:r>
          </a:p>
        </p:txBody>
      </p:sp>
      <p:sp>
        <p:nvSpPr>
          <p:cNvPr id="6" name="Slide Number Placeholder 5">
            <a:extLst>
              <a:ext uri="{FF2B5EF4-FFF2-40B4-BE49-F238E27FC236}">
                <a16:creationId xmlns:a16="http://schemas.microsoft.com/office/drawing/2014/main" id="{16BF3946-F68F-2543-0D28-69E2937C3240}"/>
              </a:ext>
            </a:extLst>
          </p:cNvPr>
          <p:cNvSpPr>
            <a:spLocks noGrp="1"/>
          </p:cNvSpPr>
          <p:nvPr>
            <p:ph type="sldNum" sz="quarter" idx="12"/>
          </p:nvPr>
        </p:nvSpPr>
        <p:spPr/>
        <p:txBody>
          <a:bodyPr/>
          <a:lstStyle/>
          <a:p>
            <a:fld id="{23A0628E-C12F-4F8C-9895-BCD5E30100D3}" type="slidenum">
              <a:rPr lang="en-US" smtClean="0"/>
              <a:pPr/>
              <a:t>5</a:t>
            </a:fld>
            <a:endParaRPr lang="en-US" dirty="0"/>
          </a:p>
        </p:txBody>
      </p:sp>
    </p:spTree>
    <p:extLst>
      <p:ext uri="{BB962C8B-B14F-4D97-AF65-F5344CB8AC3E}">
        <p14:creationId xmlns:p14="http://schemas.microsoft.com/office/powerpoint/2010/main" val="262202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73F59D9-8F1F-6089-35D3-B806E65C51D8}"/>
              </a:ext>
            </a:extLst>
          </p:cNvPr>
          <p:cNvSpPr>
            <a:spLocks noGrp="1"/>
          </p:cNvSpPr>
          <p:nvPr>
            <p:ph type="title"/>
          </p:nvPr>
        </p:nvSpPr>
        <p:spPr>
          <a:xfrm>
            <a:off x="179512" y="218637"/>
            <a:ext cx="7886700" cy="994172"/>
          </a:xfrm>
        </p:spPr>
        <p:txBody>
          <a:bodyPr/>
          <a:lstStyle/>
          <a:p>
            <a:r>
              <a:rPr lang="en-US" dirty="0">
                <a:solidFill>
                  <a:schemeClr val="tx1"/>
                </a:solidFill>
              </a:rPr>
              <a:t>Lab mission</a:t>
            </a:r>
            <a:endParaRPr lang="en-GB" dirty="0">
              <a:solidFill>
                <a:schemeClr val="tx1"/>
              </a:solidFill>
            </a:endParaRPr>
          </a:p>
        </p:txBody>
      </p:sp>
      <p:sp>
        <p:nvSpPr>
          <p:cNvPr id="10" name="Content Placeholder 9">
            <a:extLst>
              <a:ext uri="{FF2B5EF4-FFF2-40B4-BE49-F238E27FC236}">
                <a16:creationId xmlns:a16="http://schemas.microsoft.com/office/drawing/2014/main" id="{F4ECAC69-70C2-6453-CE82-265371AD8A80}"/>
              </a:ext>
            </a:extLst>
          </p:cNvPr>
          <p:cNvSpPr>
            <a:spLocks noGrp="1"/>
          </p:cNvSpPr>
          <p:nvPr>
            <p:ph sz="half" idx="1"/>
          </p:nvPr>
        </p:nvSpPr>
        <p:spPr>
          <a:xfrm>
            <a:off x="45332" y="1268760"/>
            <a:ext cx="8703132" cy="1837231"/>
          </a:xfrm>
        </p:spPr>
        <p:txBody>
          <a:bodyPr>
            <a:normAutofit fontScale="92500"/>
          </a:bodyPr>
          <a:lstStyle/>
          <a:p>
            <a:r>
              <a:rPr lang="en-GB" sz="1800" dirty="0">
                <a:latin typeface="Calibri" panose="020F0502020204030204" pitchFamily="34" charset="0"/>
                <a:cs typeface="Calibri" panose="020F0502020204030204" pitchFamily="34" charset="0"/>
              </a:rPr>
              <a:t>To assist the IAEA member states in introducing and extending the use of nuclear instrumentation and radiation measurement techniques, including related capacity building</a:t>
            </a:r>
          </a:p>
          <a:p>
            <a:r>
              <a:rPr lang="en-GB" sz="1800" dirty="0">
                <a:latin typeface="Calibri" panose="020F0502020204030204" pitchFamily="34" charset="0"/>
                <a:cs typeface="Calibri" panose="020F0502020204030204" pitchFamily="34" charset="0"/>
              </a:rPr>
              <a:t>Achieved via dedicated trainings, fellowships, internships, scientific visits, expert missions, services, development projects</a:t>
            </a:r>
          </a:p>
          <a:p>
            <a:r>
              <a:rPr lang="en-GB" sz="1800" dirty="0">
                <a:latin typeface="Calibri" panose="020F0502020204030204" pitchFamily="34" charset="0"/>
                <a:cs typeface="Calibri" panose="020F0502020204030204" pitchFamily="34" charset="0"/>
              </a:rPr>
              <a:t>Areas of activities: </a:t>
            </a:r>
            <a:r>
              <a:rPr lang="en-GB" sz="1800" dirty="0">
                <a:highlight>
                  <a:srgbClr val="FFFF00"/>
                </a:highlight>
                <a:latin typeface="Calibri" panose="020F0502020204030204" pitchFamily="34" charset="0"/>
                <a:cs typeface="Calibri" panose="020F0502020204030204" pitchFamily="34" charset="0"/>
              </a:rPr>
              <a:t>X-ray fluorescence, neutron generators, mobile and in-situ radiological mapping (7 core people at the moment)</a:t>
            </a:r>
          </a:p>
        </p:txBody>
      </p:sp>
      <p:grpSp>
        <p:nvGrpSpPr>
          <p:cNvPr id="6" name="Group 5">
            <a:extLst>
              <a:ext uri="{FF2B5EF4-FFF2-40B4-BE49-F238E27FC236}">
                <a16:creationId xmlns:a16="http://schemas.microsoft.com/office/drawing/2014/main" id="{CE9A314D-1A4D-1F63-2574-537421F0E72C}"/>
              </a:ext>
            </a:extLst>
          </p:cNvPr>
          <p:cNvGrpSpPr>
            <a:grpSpLocks/>
          </p:cNvGrpSpPr>
          <p:nvPr/>
        </p:nvGrpSpPr>
        <p:grpSpPr bwMode="auto">
          <a:xfrm>
            <a:off x="350700" y="3745165"/>
            <a:ext cx="3774156" cy="2737560"/>
            <a:chOff x="7602095" y="2410055"/>
            <a:chExt cx="4047276" cy="2881609"/>
          </a:xfrm>
        </p:grpSpPr>
        <p:pic>
          <p:nvPicPr>
            <p:cNvPr id="7" name="Picture 6">
              <a:extLst>
                <a:ext uri="{FF2B5EF4-FFF2-40B4-BE49-F238E27FC236}">
                  <a16:creationId xmlns:a16="http://schemas.microsoft.com/office/drawing/2014/main" id="{AADD9E87-BB46-50BB-5A5E-B27E32F63F25}"/>
                </a:ext>
              </a:extLst>
            </p:cNvPr>
            <p:cNvPicPr>
              <a:picLocks noChangeAspect="1"/>
            </p:cNvPicPr>
            <p:nvPr/>
          </p:nvPicPr>
          <p:blipFill>
            <a:blip r:embed="rId2" cstate="print"/>
            <a:stretch>
              <a:fillRect/>
            </a:stretch>
          </p:blipFill>
          <p:spPr>
            <a:xfrm>
              <a:off x="7602095" y="2410055"/>
              <a:ext cx="4047276" cy="2881609"/>
            </a:xfrm>
            <a:prstGeom prst="rect">
              <a:avLst/>
            </a:prstGeom>
            <a:ln>
              <a:noFill/>
            </a:ln>
            <a:effectLst>
              <a:outerShdw blurRad="190500" algn="tl" rotWithShape="0">
                <a:srgbClr val="000000">
                  <a:alpha val="70000"/>
                </a:srgbClr>
              </a:outerShdw>
            </a:effectLst>
          </p:spPr>
        </p:pic>
        <p:sp>
          <p:nvSpPr>
            <p:cNvPr id="8" name="TextBox 1">
              <a:extLst>
                <a:ext uri="{FF2B5EF4-FFF2-40B4-BE49-F238E27FC236}">
                  <a16:creationId xmlns:a16="http://schemas.microsoft.com/office/drawing/2014/main" id="{D32E7E04-0DCF-BBF3-B9E2-207737C1D27D}"/>
                </a:ext>
              </a:extLst>
            </p:cNvPr>
            <p:cNvSpPr txBox="1">
              <a:spLocks noChangeArrowheads="1"/>
            </p:cNvSpPr>
            <p:nvPr/>
          </p:nvSpPr>
          <p:spPr bwMode="auto">
            <a:xfrm>
              <a:off x="8149981" y="4638632"/>
              <a:ext cx="1048281" cy="24297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900">
                  <a:solidFill>
                    <a:schemeClr val="bg1"/>
                  </a:solidFill>
                </a:rPr>
                <a:t>(available)</a:t>
              </a:r>
              <a:endParaRPr lang="en-GB" altLang="en-US" sz="900" dirty="0">
                <a:solidFill>
                  <a:schemeClr val="bg1"/>
                </a:solidFill>
              </a:endParaRPr>
            </a:p>
          </p:txBody>
        </p:sp>
      </p:grpSp>
      <p:sp>
        <p:nvSpPr>
          <p:cNvPr id="13" name="TextBox 12">
            <a:extLst>
              <a:ext uri="{FF2B5EF4-FFF2-40B4-BE49-F238E27FC236}">
                <a16:creationId xmlns:a16="http://schemas.microsoft.com/office/drawing/2014/main" id="{3736C5E2-27FF-1B7A-57FC-A8EEC321D802}"/>
              </a:ext>
            </a:extLst>
          </p:cNvPr>
          <p:cNvSpPr txBox="1"/>
          <p:nvPr/>
        </p:nvSpPr>
        <p:spPr>
          <a:xfrm>
            <a:off x="5433347" y="5215209"/>
            <a:ext cx="3710653" cy="723275"/>
          </a:xfrm>
          <a:prstGeom prst="rect">
            <a:avLst/>
          </a:prstGeom>
          <a:noFill/>
        </p:spPr>
        <p:txBody>
          <a:bodyPr wrap="square">
            <a:spAutoFit/>
          </a:bodyPr>
          <a:lstStyle/>
          <a:p>
            <a:r>
              <a:rPr lang="en-GB" sz="1350" dirty="0">
                <a:hlinkClick r:id="rId3"/>
              </a:rPr>
              <a:t>Nuclear Science and Instrumentation Portal</a:t>
            </a:r>
            <a:endParaRPr lang="en-GB" sz="1350" dirty="0"/>
          </a:p>
          <a:p>
            <a:r>
              <a:rPr lang="en-GB" sz="1400" dirty="0">
                <a:hlinkClick r:id="rId4"/>
              </a:rPr>
              <a:t>Nuclear Sciences and Applications | IAEA</a:t>
            </a:r>
            <a:r>
              <a:rPr lang="en-GB" sz="1350" dirty="0"/>
              <a:t> (virtual tours)</a:t>
            </a:r>
          </a:p>
        </p:txBody>
      </p:sp>
      <p:pic>
        <p:nvPicPr>
          <p:cNvPr id="15" name="Picture 14">
            <a:extLst>
              <a:ext uri="{FF2B5EF4-FFF2-40B4-BE49-F238E27FC236}">
                <a16:creationId xmlns:a16="http://schemas.microsoft.com/office/drawing/2014/main" id="{8F589047-7944-1609-3EDA-3698754E1E1C}"/>
              </a:ext>
            </a:extLst>
          </p:cNvPr>
          <p:cNvPicPr>
            <a:picLocks noChangeAspect="1"/>
          </p:cNvPicPr>
          <p:nvPr/>
        </p:nvPicPr>
        <p:blipFill>
          <a:blip r:embed="rId5"/>
          <a:stretch>
            <a:fillRect/>
          </a:stretch>
        </p:blipFill>
        <p:spPr>
          <a:xfrm>
            <a:off x="6152409" y="3300487"/>
            <a:ext cx="1944216" cy="1944216"/>
          </a:xfrm>
          <a:prstGeom prst="rect">
            <a:avLst/>
          </a:prstGeom>
        </p:spPr>
      </p:pic>
      <p:sp>
        <p:nvSpPr>
          <p:cNvPr id="2" name="Slide Number Placeholder 1">
            <a:extLst>
              <a:ext uri="{FF2B5EF4-FFF2-40B4-BE49-F238E27FC236}">
                <a16:creationId xmlns:a16="http://schemas.microsoft.com/office/drawing/2014/main" id="{52587AC8-B90E-55DB-6ECF-3BA17B5D13DC}"/>
              </a:ext>
            </a:extLst>
          </p:cNvPr>
          <p:cNvSpPr>
            <a:spLocks noGrp="1"/>
          </p:cNvSpPr>
          <p:nvPr>
            <p:ph type="sldNum" sz="quarter" idx="12"/>
          </p:nvPr>
        </p:nvSpPr>
        <p:spPr/>
        <p:txBody>
          <a:bodyPr/>
          <a:lstStyle/>
          <a:p>
            <a:fld id="{23A0628E-C12F-4F8C-9895-BCD5E30100D3}" type="slidenum">
              <a:rPr lang="en-US" smtClean="0"/>
              <a:pPr/>
              <a:t>6</a:t>
            </a:fld>
            <a:endParaRPr lang="en-US" dirty="0"/>
          </a:p>
        </p:txBody>
      </p:sp>
    </p:spTree>
    <p:extLst>
      <p:ext uri="{BB962C8B-B14F-4D97-AF65-F5344CB8AC3E}">
        <p14:creationId xmlns:p14="http://schemas.microsoft.com/office/powerpoint/2010/main" val="2573596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25700" y="188640"/>
            <a:ext cx="8892600" cy="685800"/>
          </a:xfrm>
        </p:spPr>
        <p:txBody>
          <a:bodyPr>
            <a:normAutofit/>
          </a:bodyPr>
          <a:lstStyle/>
          <a:p>
            <a:r>
              <a:rPr lang="en-US" altLang="en-US" sz="2800" dirty="0">
                <a:latin typeface="+mj-lt"/>
              </a:rPr>
              <a:t>X-ray instruments available</a:t>
            </a:r>
          </a:p>
        </p:txBody>
      </p:sp>
      <p:sp>
        <p:nvSpPr>
          <p:cNvPr id="3" name="Rectangle 3">
            <a:extLst>
              <a:ext uri="{FF2B5EF4-FFF2-40B4-BE49-F238E27FC236}">
                <a16:creationId xmlns:a16="http://schemas.microsoft.com/office/drawing/2014/main" id="{A0EB87F7-DFEE-413C-BA5B-3B6613662C71}"/>
              </a:ext>
            </a:extLst>
          </p:cNvPr>
          <p:cNvSpPr txBox="1">
            <a:spLocks noChangeArrowheads="1"/>
          </p:cNvSpPr>
          <p:nvPr/>
        </p:nvSpPr>
        <p:spPr bwMode="auto">
          <a:xfrm>
            <a:off x="89378" y="1794924"/>
            <a:ext cx="8209140"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003399"/>
              </a:buClr>
              <a:buSzPct val="80000"/>
              <a:buFont typeface="Wingdings" pitchFamily="2" charset="2"/>
              <a:buChar char="l"/>
              <a:defRPr sz="2400">
                <a:solidFill>
                  <a:srgbClr val="003399"/>
                </a:solidFill>
                <a:latin typeface="+mn-lt"/>
                <a:ea typeface="+mn-ea"/>
                <a:cs typeface="+mn-cs"/>
              </a:defRPr>
            </a:lvl1pPr>
            <a:lvl2pPr marL="742950" indent="-285750" algn="l" rtl="0" eaLnBrk="0" fontAlgn="base" hangingPunct="0">
              <a:spcBef>
                <a:spcPct val="20000"/>
              </a:spcBef>
              <a:spcAft>
                <a:spcPct val="0"/>
              </a:spcAft>
              <a:buClr>
                <a:srgbClr val="3366CC"/>
              </a:buClr>
              <a:buSzPct val="70000"/>
              <a:buFont typeface="Wingdings" pitchFamily="2" charset="2"/>
              <a:buChar char="l"/>
              <a:defRPr sz="2000">
                <a:solidFill>
                  <a:srgbClr val="003399"/>
                </a:solidFill>
                <a:latin typeface="+mn-lt"/>
              </a:defRPr>
            </a:lvl2pPr>
            <a:lvl3pPr marL="1143000" indent="-228600" algn="l" rtl="0" eaLnBrk="0" fontAlgn="base" hangingPunct="0">
              <a:spcBef>
                <a:spcPct val="20000"/>
              </a:spcBef>
              <a:spcAft>
                <a:spcPct val="0"/>
              </a:spcAft>
              <a:buClr>
                <a:srgbClr val="3366CC"/>
              </a:buClr>
              <a:buChar char="o"/>
              <a:defRPr>
                <a:solidFill>
                  <a:srgbClr val="003399"/>
                </a:solidFill>
                <a:latin typeface="+mn-lt"/>
              </a:defRPr>
            </a:lvl3pPr>
            <a:lvl4pPr marL="1600200" indent="-228600" algn="l" rtl="0" eaLnBrk="0" fontAlgn="base" hangingPunct="0">
              <a:spcBef>
                <a:spcPct val="20000"/>
              </a:spcBef>
              <a:spcAft>
                <a:spcPct val="0"/>
              </a:spcAft>
              <a:buClr>
                <a:srgbClr val="3366CC"/>
              </a:buClr>
              <a:buFont typeface="Wingdings" pitchFamily="2" charset="2"/>
              <a:buChar char="§"/>
              <a:defRPr sz="1600">
                <a:solidFill>
                  <a:srgbClr val="003399"/>
                </a:solidFill>
                <a:latin typeface="+mn-lt"/>
              </a:defRPr>
            </a:lvl4pPr>
            <a:lvl5pPr marL="2057400" indent="-228600" algn="l" rtl="0" eaLnBrk="0" fontAlgn="base" hangingPunct="0">
              <a:spcBef>
                <a:spcPct val="20000"/>
              </a:spcBef>
              <a:spcAft>
                <a:spcPct val="0"/>
              </a:spcAft>
              <a:buClr>
                <a:srgbClr val="3366CC"/>
              </a:buClr>
              <a:buFont typeface="Wingdings" pitchFamily="2" charset="2"/>
              <a:buChar char="q"/>
              <a:defRPr sz="1200">
                <a:solidFill>
                  <a:srgbClr val="003399"/>
                </a:solidFill>
                <a:latin typeface="+mn-lt"/>
              </a:defRPr>
            </a:lvl5pPr>
            <a:lvl6pPr marL="2514600" indent="-228600" algn="l" rtl="0" fontAlgn="base">
              <a:spcBef>
                <a:spcPct val="20000"/>
              </a:spcBef>
              <a:spcAft>
                <a:spcPct val="0"/>
              </a:spcAft>
              <a:buClr>
                <a:srgbClr val="3366CC"/>
              </a:buClr>
              <a:buFont typeface="Wingdings" pitchFamily="2" charset="2"/>
              <a:buChar char="q"/>
              <a:defRPr sz="1200">
                <a:solidFill>
                  <a:srgbClr val="003399"/>
                </a:solidFill>
                <a:latin typeface="+mn-lt"/>
              </a:defRPr>
            </a:lvl6pPr>
            <a:lvl7pPr marL="2971800" indent="-228600" algn="l" rtl="0" fontAlgn="base">
              <a:spcBef>
                <a:spcPct val="20000"/>
              </a:spcBef>
              <a:spcAft>
                <a:spcPct val="0"/>
              </a:spcAft>
              <a:buClr>
                <a:srgbClr val="3366CC"/>
              </a:buClr>
              <a:buFont typeface="Wingdings" pitchFamily="2" charset="2"/>
              <a:buChar char="q"/>
              <a:defRPr sz="1200">
                <a:solidFill>
                  <a:srgbClr val="003399"/>
                </a:solidFill>
                <a:latin typeface="+mn-lt"/>
              </a:defRPr>
            </a:lvl7pPr>
            <a:lvl8pPr marL="3429000" indent="-228600" algn="l" rtl="0" fontAlgn="base">
              <a:spcBef>
                <a:spcPct val="20000"/>
              </a:spcBef>
              <a:spcAft>
                <a:spcPct val="0"/>
              </a:spcAft>
              <a:buClr>
                <a:srgbClr val="3366CC"/>
              </a:buClr>
              <a:buFont typeface="Wingdings" pitchFamily="2" charset="2"/>
              <a:buChar char="q"/>
              <a:defRPr sz="1200">
                <a:solidFill>
                  <a:srgbClr val="003399"/>
                </a:solidFill>
                <a:latin typeface="+mn-lt"/>
              </a:defRPr>
            </a:lvl8pPr>
            <a:lvl9pPr marL="3886200" indent="-228600" algn="l" rtl="0" fontAlgn="base">
              <a:spcBef>
                <a:spcPct val="20000"/>
              </a:spcBef>
              <a:spcAft>
                <a:spcPct val="0"/>
              </a:spcAft>
              <a:buClr>
                <a:srgbClr val="3366CC"/>
              </a:buClr>
              <a:buFont typeface="Wingdings" pitchFamily="2" charset="2"/>
              <a:buChar char="q"/>
              <a:defRPr sz="1200">
                <a:solidFill>
                  <a:srgbClr val="003399"/>
                </a:solidFill>
                <a:latin typeface="+mn-lt"/>
              </a:defRPr>
            </a:lvl9pPr>
          </a:lstStyle>
          <a:p>
            <a:pPr lvl="1" indent="-353616"/>
            <a:endParaRPr lang="en-US" altLang="en-US" sz="1800" kern="0" dirty="0"/>
          </a:p>
        </p:txBody>
      </p:sp>
      <p:sp>
        <p:nvSpPr>
          <p:cNvPr id="16" name="TextBox 15">
            <a:extLst>
              <a:ext uri="{FF2B5EF4-FFF2-40B4-BE49-F238E27FC236}">
                <a16:creationId xmlns:a16="http://schemas.microsoft.com/office/drawing/2014/main" id="{748A81B9-A427-49C0-9F9B-FB7481456776}"/>
              </a:ext>
            </a:extLst>
          </p:cNvPr>
          <p:cNvSpPr txBox="1"/>
          <p:nvPr/>
        </p:nvSpPr>
        <p:spPr>
          <a:xfrm>
            <a:off x="239839" y="980728"/>
            <a:ext cx="5541813" cy="3139321"/>
          </a:xfrm>
          <a:prstGeom prst="rect">
            <a:avLst/>
          </a:prstGeom>
          <a:noFill/>
        </p:spPr>
        <p:txBody>
          <a:bodyPr wrap="square">
            <a:spAutoFit/>
          </a:bodyPr>
          <a:lstStyle/>
          <a:p>
            <a:pPr marL="214313" indent="-214313">
              <a:buFont typeface="Arial" panose="020B0604020202020204" pitchFamily="34" charset="0"/>
              <a:buChar char="•"/>
            </a:pPr>
            <a:r>
              <a:rPr lang="en-GB" dirty="0">
                <a:solidFill>
                  <a:schemeClr val="bg2">
                    <a:lumMod val="10000"/>
                  </a:schemeClr>
                </a:solidFill>
                <a:latin typeface="Calibri" panose="020F0502020204030204" pitchFamily="34" charset="0"/>
                <a:cs typeface="Calibri" panose="020F0502020204030204" pitchFamily="34" charset="0"/>
              </a:rPr>
              <a:t>Secondary Target – Energy Dispersive XRF</a:t>
            </a:r>
          </a:p>
          <a:p>
            <a:pPr marL="214313" indent="-214313">
              <a:buFont typeface="Arial" panose="020B0604020202020204" pitchFamily="34" charset="0"/>
              <a:buChar char="•"/>
            </a:pPr>
            <a:r>
              <a:rPr lang="en-GB" dirty="0">
                <a:solidFill>
                  <a:schemeClr val="bg2">
                    <a:lumMod val="10000"/>
                  </a:schemeClr>
                </a:solidFill>
                <a:latin typeface="Calibri" panose="020F0502020204030204" pitchFamily="34" charset="0"/>
                <a:cs typeface="Calibri" panose="020F0502020204030204" pitchFamily="34" charset="0"/>
              </a:rPr>
              <a:t>Wavelength Dispersive XRF</a:t>
            </a:r>
          </a:p>
          <a:p>
            <a:pPr marL="214313" indent="-214313">
              <a:buFont typeface="Arial" panose="020B0604020202020204" pitchFamily="34" charset="0"/>
              <a:buChar char="•"/>
            </a:pPr>
            <a:r>
              <a:rPr lang="en-GB" dirty="0">
                <a:solidFill>
                  <a:schemeClr val="bg2">
                    <a:lumMod val="10000"/>
                  </a:schemeClr>
                </a:solidFill>
                <a:latin typeface="Calibri" panose="020F0502020204030204" pitchFamily="34" charset="0"/>
                <a:cs typeface="Calibri" panose="020F0502020204030204" pitchFamily="34" charset="0"/>
              </a:rPr>
              <a:t>Total reflection XRF</a:t>
            </a:r>
          </a:p>
          <a:p>
            <a:pPr marL="214313" indent="-214313">
              <a:buFont typeface="Arial" panose="020B0604020202020204" pitchFamily="34" charset="0"/>
              <a:buChar char="•"/>
            </a:pPr>
            <a:r>
              <a:rPr lang="el-GR" dirty="0">
                <a:solidFill>
                  <a:schemeClr val="bg2">
                    <a:lumMod val="10000"/>
                  </a:schemeClr>
                </a:solidFill>
                <a:latin typeface="Calibri" panose="020F0502020204030204" pitchFamily="34" charset="0"/>
                <a:cs typeface="Calibri" panose="020F0502020204030204" pitchFamily="34" charset="0"/>
              </a:rPr>
              <a:t>μ </a:t>
            </a:r>
            <a:r>
              <a:rPr lang="en-GB" dirty="0">
                <a:solidFill>
                  <a:schemeClr val="bg2">
                    <a:lumMod val="10000"/>
                  </a:schemeClr>
                </a:solidFill>
                <a:latin typeface="Calibri" panose="020F0502020204030204" pitchFamily="34" charset="0"/>
                <a:cs typeface="Calibri" panose="020F0502020204030204" pitchFamily="34" charset="0"/>
              </a:rPr>
              <a:t>and confocal XRF (in-house development)</a:t>
            </a:r>
          </a:p>
          <a:p>
            <a:pPr marL="214313" indent="-214313">
              <a:buFont typeface="Arial" panose="020B0604020202020204" pitchFamily="34" charset="0"/>
              <a:buChar char="•"/>
            </a:pPr>
            <a:r>
              <a:rPr lang="en-GB" dirty="0">
                <a:solidFill>
                  <a:schemeClr val="bg2">
                    <a:lumMod val="10000"/>
                  </a:schemeClr>
                </a:solidFill>
                <a:latin typeface="Calibri" panose="020F0502020204030204" pitchFamily="34" charset="0"/>
                <a:cs typeface="Calibri" panose="020F0502020204030204" pitchFamily="34" charset="0"/>
              </a:rPr>
              <a:t>X-ray tomography (in-house development)</a:t>
            </a:r>
          </a:p>
          <a:p>
            <a:pPr marL="214313" indent="-214313">
              <a:buFont typeface="Arial" panose="020B0604020202020204" pitchFamily="34" charset="0"/>
              <a:buChar char="•"/>
            </a:pPr>
            <a:r>
              <a:rPr lang="en-GB" dirty="0">
                <a:solidFill>
                  <a:schemeClr val="bg2">
                    <a:lumMod val="10000"/>
                  </a:schemeClr>
                </a:solidFill>
                <a:latin typeface="Calibri" panose="020F0502020204030204" pitchFamily="34" charset="0"/>
                <a:cs typeface="Calibri" panose="020F0502020204030204" pitchFamily="34" charset="0"/>
              </a:rPr>
              <a:t>SEM-EDS</a:t>
            </a:r>
          </a:p>
          <a:p>
            <a:pPr marL="214313" indent="-214313">
              <a:buFont typeface="Arial" panose="020B0604020202020204" pitchFamily="34" charset="0"/>
              <a:buChar char="•"/>
            </a:pPr>
            <a:r>
              <a:rPr lang="en-GB" dirty="0">
                <a:solidFill>
                  <a:schemeClr val="bg2">
                    <a:lumMod val="10000"/>
                  </a:schemeClr>
                </a:solidFill>
                <a:latin typeface="Calibri" panose="020F0502020204030204" pitchFamily="34" charset="0"/>
                <a:cs typeface="Calibri" panose="020F0502020204030204" pitchFamily="34" charset="0"/>
              </a:rPr>
              <a:t>XRF 2D scanner (in-house development in cooperation with ICTP-MLAB, Italy)</a:t>
            </a:r>
          </a:p>
          <a:p>
            <a:pPr marL="214313" indent="-214313">
              <a:buFont typeface="Arial" panose="020B0604020202020204" pitchFamily="34" charset="0"/>
              <a:buChar char="•"/>
            </a:pPr>
            <a:r>
              <a:rPr lang="en-GB" dirty="0">
                <a:solidFill>
                  <a:schemeClr val="bg2">
                    <a:lumMod val="10000"/>
                  </a:schemeClr>
                </a:solidFill>
                <a:latin typeface="Calibri" panose="020F0502020204030204" pitchFamily="34" charset="0"/>
                <a:cs typeface="Calibri" panose="020F0502020204030204" pitchFamily="34" charset="0"/>
              </a:rPr>
              <a:t>Handheld XRF</a:t>
            </a:r>
          </a:p>
          <a:p>
            <a:pPr marL="214313" indent="-214313">
              <a:buFont typeface="Arial" panose="020B0604020202020204" pitchFamily="34" charset="0"/>
              <a:buChar char="•"/>
            </a:pPr>
            <a:r>
              <a:rPr lang="en-GB" dirty="0">
                <a:solidFill>
                  <a:schemeClr val="bg2">
                    <a:lumMod val="10000"/>
                  </a:schemeClr>
                </a:solidFill>
                <a:latin typeface="Calibri" panose="020F0502020204030204" pitchFamily="34" charset="0"/>
                <a:cs typeface="Calibri" panose="020F0502020204030204" pitchFamily="34" charset="0"/>
              </a:rPr>
              <a:t>Bench-top XRD</a:t>
            </a:r>
          </a:p>
          <a:p>
            <a:pPr marL="214313" indent="-214313">
              <a:buFont typeface="Arial" panose="020B0604020202020204" pitchFamily="34" charset="0"/>
              <a:buChar char="•"/>
            </a:pPr>
            <a:r>
              <a:rPr lang="en-GB" dirty="0">
                <a:solidFill>
                  <a:schemeClr val="bg2">
                    <a:lumMod val="10000"/>
                  </a:schemeClr>
                </a:solidFill>
                <a:latin typeface="Calibri" panose="020F0502020204030204" pitchFamily="34" charset="0"/>
                <a:cs typeface="Calibri" panose="020F0502020204030204" pitchFamily="34" charset="0"/>
              </a:rPr>
              <a:t>Sample preparation lab for solids and liquids</a:t>
            </a:r>
          </a:p>
        </p:txBody>
      </p:sp>
      <p:sp>
        <p:nvSpPr>
          <p:cNvPr id="2" name="Slide Number Placeholder 1">
            <a:extLst>
              <a:ext uri="{FF2B5EF4-FFF2-40B4-BE49-F238E27FC236}">
                <a16:creationId xmlns:a16="http://schemas.microsoft.com/office/drawing/2014/main" id="{8A2CFFE7-292A-8EA6-E7EA-E79614104B91}"/>
              </a:ext>
            </a:extLst>
          </p:cNvPr>
          <p:cNvSpPr>
            <a:spLocks noGrp="1"/>
          </p:cNvSpPr>
          <p:nvPr>
            <p:ph type="sldNum" sz="quarter" idx="12"/>
          </p:nvPr>
        </p:nvSpPr>
        <p:spPr/>
        <p:txBody>
          <a:bodyPr/>
          <a:lstStyle/>
          <a:p>
            <a:fld id="{23A0628E-C12F-4F8C-9895-BCD5E30100D3}" type="slidenum">
              <a:rPr lang="en-US" smtClean="0"/>
              <a:pPr/>
              <a:t>7</a:t>
            </a:fld>
            <a:endParaRPr lang="en-US" dirty="0"/>
          </a:p>
        </p:txBody>
      </p:sp>
      <p:pic>
        <p:nvPicPr>
          <p:cNvPr id="5" name="Picture 4" descr="A large machine in a factory&#10;&#10;Description automatically generated">
            <a:extLst>
              <a:ext uri="{FF2B5EF4-FFF2-40B4-BE49-F238E27FC236}">
                <a16:creationId xmlns:a16="http://schemas.microsoft.com/office/drawing/2014/main" id="{E39DED6F-B1EC-2AA6-9AEA-DE652928C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4422814"/>
            <a:ext cx="3096344" cy="2322257"/>
          </a:xfrm>
          <a:prstGeom prst="rect">
            <a:avLst/>
          </a:prstGeom>
        </p:spPr>
      </p:pic>
      <p:pic>
        <p:nvPicPr>
          <p:cNvPr id="12" name="Picture 11" descr="A machine in a room&#10;&#10;Description automatically generated">
            <a:extLst>
              <a:ext uri="{FF2B5EF4-FFF2-40B4-BE49-F238E27FC236}">
                <a16:creationId xmlns:a16="http://schemas.microsoft.com/office/drawing/2014/main" id="{BF8B07E9-8E0B-4CC3-3DB1-02EC1D5C35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2770" y="4788614"/>
            <a:ext cx="2235952" cy="1676964"/>
          </a:xfrm>
          <a:prstGeom prst="rect">
            <a:avLst/>
          </a:prstGeom>
        </p:spPr>
      </p:pic>
      <p:pic>
        <p:nvPicPr>
          <p:cNvPr id="15" name="Picture 14" descr="A machine with a glass top&#10;&#10;Description automatically generated">
            <a:extLst>
              <a:ext uri="{FF2B5EF4-FFF2-40B4-BE49-F238E27FC236}">
                <a16:creationId xmlns:a16="http://schemas.microsoft.com/office/drawing/2014/main" id="{CF820A50-B0A9-0EF7-4144-835573139F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628338" y="4768857"/>
            <a:ext cx="2294352" cy="1720764"/>
          </a:xfrm>
          <a:prstGeom prst="rect">
            <a:avLst/>
          </a:prstGeom>
        </p:spPr>
      </p:pic>
      <p:pic>
        <p:nvPicPr>
          <p:cNvPr id="18" name="Picture 17" descr="A machine in a glass case&#10;&#10;Description automatically generated">
            <a:extLst>
              <a:ext uri="{FF2B5EF4-FFF2-40B4-BE49-F238E27FC236}">
                <a16:creationId xmlns:a16="http://schemas.microsoft.com/office/drawing/2014/main" id="{820C780B-0290-70C8-6DCE-0B5E1B7BE8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500546" y="4753761"/>
            <a:ext cx="2294352" cy="1720764"/>
          </a:xfrm>
          <a:prstGeom prst="rect">
            <a:avLst/>
          </a:prstGeom>
        </p:spPr>
      </p:pic>
      <p:pic>
        <p:nvPicPr>
          <p:cNvPr id="20" name="Picture 19" descr="A computer on a desk&#10;&#10;Description automatically generated">
            <a:extLst>
              <a:ext uri="{FF2B5EF4-FFF2-40B4-BE49-F238E27FC236}">
                <a16:creationId xmlns:a16="http://schemas.microsoft.com/office/drawing/2014/main" id="{D3799B1B-0E02-BFFC-D28B-66E3ACB85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1100" y="2339781"/>
            <a:ext cx="2603781" cy="1952836"/>
          </a:xfrm>
          <a:prstGeom prst="rect">
            <a:avLst/>
          </a:prstGeom>
        </p:spPr>
      </p:pic>
    </p:spTree>
    <p:extLst>
      <p:ext uri="{BB962C8B-B14F-4D97-AF65-F5344CB8AC3E}">
        <p14:creationId xmlns:p14="http://schemas.microsoft.com/office/powerpoint/2010/main" val="3899010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D5917E-DD15-D14B-0477-6146E66A36F7}"/>
              </a:ext>
            </a:extLst>
          </p:cNvPr>
          <p:cNvPicPr>
            <a:picLocks noChangeAspect="1"/>
          </p:cNvPicPr>
          <p:nvPr/>
        </p:nvPicPr>
        <p:blipFill>
          <a:blip r:embed="rId2"/>
          <a:stretch>
            <a:fillRect/>
          </a:stretch>
        </p:blipFill>
        <p:spPr>
          <a:xfrm>
            <a:off x="0" y="1165820"/>
            <a:ext cx="9144000" cy="5143500"/>
          </a:xfrm>
          <a:prstGeom prst="rect">
            <a:avLst/>
          </a:prstGeom>
        </p:spPr>
      </p:pic>
      <p:sp>
        <p:nvSpPr>
          <p:cNvPr id="2" name="Title 1">
            <a:extLst>
              <a:ext uri="{FF2B5EF4-FFF2-40B4-BE49-F238E27FC236}">
                <a16:creationId xmlns:a16="http://schemas.microsoft.com/office/drawing/2014/main" id="{75D3637F-FCFD-EF06-5168-F1A40B2A8470}"/>
              </a:ext>
            </a:extLst>
          </p:cNvPr>
          <p:cNvSpPr>
            <a:spLocks noGrp="1"/>
          </p:cNvSpPr>
          <p:nvPr>
            <p:ph type="title"/>
          </p:nvPr>
        </p:nvSpPr>
        <p:spPr>
          <a:xfrm>
            <a:off x="251520" y="73769"/>
            <a:ext cx="8208912" cy="864096"/>
          </a:xfrm>
        </p:spPr>
        <p:txBody>
          <a:bodyPr>
            <a:normAutofit fontScale="90000"/>
          </a:bodyPr>
          <a:lstStyle/>
          <a:p>
            <a:r>
              <a:rPr lang="en-US" dirty="0">
                <a:solidFill>
                  <a:schemeClr val="tx1"/>
                </a:solidFill>
              </a:rPr>
              <a:t>Wide view of the old NSIL XRF facility</a:t>
            </a:r>
            <a:endParaRPr lang="en-GB" dirty="0">
              <a:solidFill>
                <a:schemeClr val="tx1"/>
              </a:solidFill>
            </a:endParaRPr>
          </a:p>
        </p:txBody>
      </p:sp>
      <p:sp>
        <p:nvSpPr>
          <p:cNvPr id="3" name="Slide Number Placeholder 2">
            <a:extLst>
              <a:ext uri="{FF2B5EF4-FFF2-40B4-BE49-F238E27FC236}">
                <a16:creationId xmlns:a16="http://schemas.microsoft.com/office/drawing/2014/main" id="{E91229FA-B37E-B7B9-5914-662E62A050B8}"/>
              </a:ext>
            </a:extLst>
          </p:cNvPr>
          <p:cNvSpPr>
            <a:spLocks noGrp="1"/>
          </p:cNvSpPr>
          <p:nvPr>
            <p:ph type="sldNum" sz="quarter" idx="12"/>
          </p:nvPr>
        </p:nvSpPr>
        <p:spPr/>
        <p:txBody>
          <a:bodyPr/>
          <a:lstStyle/>
          <a:p>
            <a:fld id="{23A0628E-C12F-4F8C-9895-BCD5E30100D3}" type="slidenum">
              <a:rPr lang="en-US" smtClean="0"/>
              <a:pPr/>
              <a:t>8</a:t>
            </a:fld>
            <a:endParaRPr lang="en-US" dirty="0"/>
          </a:p>
        </p:txBody>
      </p:sp>
    </p:spTree>
    <p:extLst>
      <p:ext uri="{BB962C8B-B14F-4D97-AF65-F5344CB8AC3E}">
        <p14:creationId xmlns:p14="http://schemas.microsoft.com/office/powerpoint/2010/main" val="173759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9;p26">
            <a:extLst>
              <a:ext uri="{FF2B5EF4-FFF2-40B4-BE49-F238E27FC236}">
                <a16:creationId xmlns:a16="http://schemas.microsoft.com/office/drawing/2014/main" id="{33A4D760-C07E-4FDB-86DE-8548F1766CFB}"/>
              </a:ext>
            </a:extLst>
          </p:cNvPr>
          <p:cNvSpPr txBox="1">
            <a:spLocks/>
          </p:cNvSpPr>
          <p:nvPr/>
        </p:nvSpPr>
        <p:spPr>
          <a:xfrm>
            <a:off x="8485361" y="5703598"/>
            <a:ext cx="382190" cy="220266"/>
          </a:xfrm>
          <a:prstGeom prst="rect">
            <a:avLst/>
          </a:prstGeom>
          <a:noFill/>
          <a:ln>
            <a:noFill/>
          </a:ln>
        </p:spPr>
        <p:txBody>
          <a:bodyPr spcFirstLastPara="1" wrap="square" lIns="68569" tIns="34275" rIns="68569"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D5D7D8"/>
              </a:buClr>
              <a:buSzPts val="1000"/>
              <a:defRPr/>
            </a:pPr>
            <a:fld id="{00000000-1234-1234-1234-123412341234}" type="slidenum">
              <a:rPr lang="en-GB" sz="900">
                <a:solidFill>
                  <a:srgbClr val="FFFFFF"/>
                </a:solidFill>
                <a:latin typeface="Arial"/>
                <a:ea typeface="Arial"/>
                <a:cs typeface="Arial"/>
                <a:sym typeface="Arial"/>
              </a:rPr>
              <a:pPr algn="r">
                <a:buClr>
                  <a:srgbClr val="D5D7D8"/>
                </a:buClr>
                <a:buSzPts val="1000"/>
                <a:defRPr/>
              </a:pPr>
              <a:t>9</a:t>
            </a:fld>
            <a:endParaRPr lang="en-GB" sz="900" dirty="0">
              <a:solidFill>
                <a:srgbClr val="FFFFFF"/>
              </a:solidFill>
              <a:latin typeface="Arial"/>
              <a:ea typeface="Arial"/>
              <a:cs typeface="Arial"/>
              <a:sym typeface="Arial"/>
            </a:endParaRPr>
          </a:p>
        </p:txBody>
      </p:sp>
      <p:cxnSp>
        <p:nvCxnSpPr>
          <p:cNvPr id="8" name="Google Shape;330;p26">
            <a:extLst>
              <a:ext uri="{FF2B5EF4-FFF2-40B4-BE49-F238E27FC236}">
                <a16:creationId xmlns:a16="http://schemas.microsoft.com/office/drawing/2014/main" id="{84BE5CF9-DD74-4B42-B865-9F0599F12D87}"/>
              </a:ext>
            </a:extLst>
          </p:cNvPr>
          <p:cNvCxnSpPr/>
          <p:nvPr/>
        </p:nvCxnSpPr>
        <p:spPr>
          <a:xfrm rot="10800000" flipH="1">
            <a:off x="-612576" y="3667775"/>
            <a:ext cx="5238582" cy="54006"/>
          </a:xfrm>
          <a:prstGeom prst="straightConnector1">
            <a:avLst/>
          </a:prstGeom>
          <a:noFill/>
          <a:ln>
            <a:noFill/>
          </a:ln>
        </p:spPr>
      </p:cxnSp>
      <p:sp>
        <p:nvSpPr>
          <p:cNvPr id="18" name="Rectangle 17">
            <a:extLst>
              <a:ext uri="{FF2B5EF4-FFF2-40B4-BE49-F238E27FC236}">
                <a16:creationId xmlns:a16="http://schemas.microsoft.com/office/drawing/2014/main" id="{D058531A-940E-4033-BE4E-A43DE5D83FA6}"/>
              </a:ext>
            </a:extLst>
          </p:cNvPr>
          <p:cNvSpPr/>
          <p:nvPr/>
        </p:nvSpPr>
        <p:spPr>
          <a:xfrm>
            <a:off x="107504" y="250589"/>
            <a:ext cx="7020780" cy="461665"/>
          </a:xfrm>
          <a:prstGeom prst="rect">
            <a:avLst/>
          </a:prstGeom>
        </p:spPr>
        <p:txBody>
          <a:bodyPr wrap="square">
            <a:spAutoFit/>
          </a:bodyPr>
          <a:lstStyle/>
          <a:p>
            <a:pPr lvl="0"/>
            <a:r>
              <a:rPr lang="en-GB" sz="2400" b="1" dirty="0">
                <a:latin typeface="+mj-lt"/>
                <a:ea typeface="Calibri"/>
                <a:cs typeface="Calibri"/>
                <a:sym typeface="Calibri"/>
              </a:rPr>
              <a:t>Examples of past and current projects</a:t>
            </a:r>
            <a:endParaRPr lang="en-GB" sz="2400" b="1" dirty="0">
              <a:latin typeface="+mj-lt"/>
              <a:cs typeface="Calibri" panose="020F0502020204030204" pitchFamily="34" charset="0"/>
            </a:endParaRPr>
          </a:p>
        </p:txBody>
      </p:sp>
      <p:sp>
        <p:nvSpPr>
          <p:cNvPr id="19" name="Google Shape;345;p27">
            <a:extLst>
              <a:ext uri="{FF2B5EF4-FFF2-40B4-BE49-F238E27FC236}">
                <a16:creationId xmlns:a16="http://schemas.microsoft.com/office/drawing/2014/main" id="{B798BDCD-0DA7-4FC8-97EE-990344262776}"/>
              </a:ext>
            </a:extLst>
          </p:cNvPr>
          <p:cNvSpPr txBox="1">
            <a:spLocks/>
          </p:cNvSpPr>
          <p:nvPr/>
        </p:nvSpPr>
        <p:spPr>
          <a:xfrm>
            <a:off x="7551373" y="8092414"/>
            <a:ext cx="382190" cy="220266"/>
          </a:xfrm>
          <a:prstGeom prst="rect">
            <a:avLst/>
          </a:prstGeom>
          <a:noFill/>
          <a:ln>
            <a:noFill/>
          </a:ln>
        </p:spPr>
        <p:txBody>
          <a:bodyPr spcFirstLastPara="1" wrap="square" lIns="68569" tIns="34275" rIns="68569"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D5D7D8"/>
              </a:buClr>
              <a:buSzPts val="1000"/>
              <a:buFont typeface="Arial"/>
              <a:buNone/>
            </a:pPr>
            <a:fld id="{00000000-1234-1234-1234-123412341234}" type="slidenum">
              <a:rPr lang="en-GB" sz="750"/>
              <a:pPr algn="r">
                <a:buClr>
                  <a:srgbClr val="D5D7D8"/>
                </a:buClr>
                <a:buSzPts val="1000"/>
                <a:buFont typeface="Arial"/>
                <a:buNone/>
              </a:pPr>
              <a:t>9</a:t>
            </a:fld>
            <a:endParaRPr lang="en-GB" sz="750"/>
          </a:p>
        </p:txBody>
      </p:sp>
      <p:pic>
        <p:nvPicPr>
          <p:cNvPr id="3" name="Picture 2">
            <a:extLst>
              <a:ext uri="{FF2B5EF4-FFF2-40B4-BE49-F238E27FC236}">
                <a16:creationId xmlns:a16="http://schemas.microsoft.com/office/drawing/2014/main" id="{426640E6-C79C-4D16-91C8-EEEA6B4CB866}"/>
              </a:ext>
            </a:extLst>
          </p:cNvPr>
          <p:cNvPicPr>
            <a:picLocks noChangeAspect="1"/>
          </p:cNvPicPr>
          <p:nvPr/>
        </p:nvPicPr>
        <p:blipFill>
          <a:blip r:embed="rId2"/>
          <a:stretch>
            <a:fillRect/>
          </a:stretch>
        </p:blipFill>
        <p:spPr>
          <a:xfrm>
            <a:off x="107504" y="1268760"/>
            <a:ext cx="2761472" cy="2075221"/>
          </a:xfrm>
          <a:prstGeom prst="rect">
            <a:avLst/>
          </a:prstGeom>
          <a:ln>
            <a:solidFill>
              <a:schemeClr val="accent1"/>
            </a:solidFill>
          </a:ln>
        </p:spPr>
      </p:pic>
      <p:sp>
        <p:nvSpPr>
          <p:cNvPr id="4" name="Rectangle 3">
            <a:extLst>
              <a:ext uri="{FF2B5EF4-FFF2-40B4-BE49-F238E27FC236}">
                <a16:creationId xmlns:a16="http://schemas.microsoft.com/office/drawing/2014/main" id="{129855DA-6D50-4D1E-8830-577063972D79}"/>
              </a:ext>
            </a:extLst>
          </p:cNvPr>
          <p:cNvSpPr/>
          <p:nvPr/>
        </p:nvSpPr>
        <p:spPr>
          <a:xfrm>
            <a:off x="3018408" y="1268760"/>
            <a:ext cx="5009976" cy="707886"/>
          </a:xfrm>
          <a:prstGeom prst="rect">
            <a:avLst/>
          </a:prstGeom>
        </p:spPr>
        <p:txBody>
          <a:bodyPr wrap="square">
            <a:spAutoFit/>
          </a:bodyPr>
          <a:lstStyle/>
          <a:p>
            <a:r>
              <a:rPr lang="en-GB" sz="2000" dirty="0">
                <a:solidFill>
                  <a:srgbClr val="000000"/>
                </a:solidFill>
                <a:latin typeface="Calibri" panose="020F0502020204030204" pitchFamily="34" charset="0"/>
                <a:cs typeface="Calibri" panose="020F0502020204030204" pitchFamily="34" charset="0"/>
              </a:rPr>
              <a:t>Inspection of a mural painting at the Vienna Institute of Conservation and Restoration </a:t>
            </a:r>
          </a:p>
        </p:txBody>
      </p:sp>
      <p:grpSp>
        <p:nvGrpSpPr>
          <p:cNvPr id="2" name="Group 1">
            <a:extLst>
              <a:ext uri="{FF2B5EF4-FFF2-40B4-BE49-F238E27FC236}">
                <a16:creationId xmlns:a16="http://schemas.microsoft.com/office/drawing/2014/main" id="{38199530-7539-4155-89E5-8E5F9728C2BC}"/>
              </a:ext>
            </a:extLst>
          </p:cNvPr>
          <p:cNvGrpSpPr/>
          <p:nvPr/>
        </p:nvGrpSpPr>
        <p:grpSpPr>
          <a:xfrm>
            <a:off x="1691680" y="2924944"/>
            <a:ext cx="3260782" cy="1694749"/>
            <a:chOff x="4223792" y="2493596"/>
            <a:chExt cx="3960442" cy="1962384"/>
          </a:xfrm>
        </p:grpSpPr>
        <p:pic>
          <p:nvPicPr>
            <p:cNvPr id="10" name="Picture 9">
              <a:extLst>
                <a:ext uri="{FF2B5EF4-FFF2-40B4-BE49-F238E27FC236}">
                  <a16:creationId xmlns:a16="http://schemas.microsoft.com/office/drawing/2014/main" id="{3F9EC6FA-5311-4B1B-BABA-DD6FDD378EA3}"/>
                </a:ext>
              </a:extLst>
            </p:cNvPr>
            <p:cNvPicPr>
              <a:picLocks noChangeAspect="1"/>
            </p:cNvPicPr>
            <p:nvPr/>
          </p:nvPicPr>
          <p:blipFill>
            <a:blip r:embed="rId3"/>
            <a:stretch>
              <a:fillRect/>
            </a:stretch>
          </p:blipFill>
          <p:spPr>
            <a:xfrm>
              <a:off x="4223792" y="2493597"/>
              <a:ext cx="2810480" cy="1962383"/>
            </a:xfrm>
            <a:prstGeom prst="rect">
              <a:avLst/>
            </a:prstGeom>
          </p:spPr>
        </p:pic>
        <p:pic>
          <p:nvPicPr>
            <p:cNvPr id="11" name="Picture 10">
              <a:extLst>
                <a:ext uri="{FF2B5EF4-FFF2-40B4-BE49-F238E27FC236}">
                  <a16:creationId xmlns:a16="http://schemas.microsoft.com/office/drawing/2014/main" id="{792EFC7E-DE31-4F1F-9EE6-1FD492E0B4F4}"/>
                </a:ext>
              </a:extLst>
            </p:cNvPr>
            <p:cNvPicPr>
              <a:picLocks noChangeAspect="1"/>
            </p:cNvPicPr>
            <p:nvPr/>
          </p:nvPicPr>
          <p:blipFill>
            <a:blip r:embed="rId4"/>
            <a:stretch>
              <a:fillRect/>
            </a:stretch>
          </p:blipFill>
          <p:spPr>
            <a:xfrm>
              <a:off x="6935192" y="2493596"/>
              <a:ext cx="1249042" cy="1962383"/>
            </a:xfrm>
            <a:prstGeom prst="rect">
              <a:avLst/>
            </a:prstGeom>
          </p:spPr>
        </p:pic>
      </p:grpSp>
      <p:sp>
        <p:nvSpPr>
          <p:cNvPr id="12" name="Rectangle 11">
            <a:extLst>
              <a:ext uri="{FF2B5EF4-FFF2-40B4-BE49-F238E27FC236}">
                <a16:creationId xmlns:a16="http://schemas.microsoft.com/office/drawing/2014/main" id="{32364132-DC62-4453-825E-09B0E64D1522}"/>
              </a:ext>
            </a:extLst>
          </p:cNvPr>
          <p:cNvSpPr/>
          <p:nvPr/>
        </p:nvSpPr>
        <p:spPr>
          <a:xfrm>
            <a:off x="5076056" y="3289483"/>
            <a:ext cx="3791495" cy="923330"/>
          </a:xfrm>
          <a:prstGeom prst="rect">
            <a:avLst/>
          </a:prstGeom>
        </p:spPr>
        <p:txBody>
          <a:bodyPr wrap="square">
            <a:spAutoFit/>
          </a:bodyPr>
          <a:lstStyle/>
          <a:p>
            <a:r>
              <a:rPr lang="en-GB" dirty="0">
                <a:solidFill>
                  <a:srgbClr val="000000"/>
                </a:solidFill>
                <a:latin typeface="Calibri" panose="020F0502020204030204" pitchFamily="34" charset="0"/>
                <a:cs typeface="Calibri" panose="020F0502020204030204" pitchFamily="34" charset="0"/>
              </a:rPr>
              <a:t>Identification of Sri Lankan tea regional provenance based on their elemental and stable isotope contents</a:t>
            </a:r>
          </a:p>
        </p:txBody>
      </p:sp>
      <p:sp>
        <p:nvSpPr>
          <p:cNvPr id="13" name="Rectangle 12">
            <a:extLst>
              <a:ext uri="{FF2B5EF4-FFF2-40B4-BE49-F238E27FC236}">
                <a16:creationId xmlns:a16="http://schemas.microsoft.com/office/drawing/2014/main" id="{A86A4EC2-0C5C-406F-970F-2FF42BC79642}"/>
              </a:ext>
            </a:extLst>
          </p:cNvPr>
          <p:cNvSpPr/>
          <p:nvPr/>
        </p:nvSpPr>
        <p:spPr>
          <a:xfrm>
            <a:off x="6187720" y="5345807"/>
            <a:ext cx="2920783" cy="1323439"/>
          </a:xfrm>
          <a:prstGeom prst="rect">
            <a:avLst/>
          </a:prstGeom>
        </p:spPr>
        <p:txBody>
          <a:bodyPr wrap="square">
            <a:spAutoFit/>
          </a:bodyPr>
          <a:lstStyle/>
          <a:p>
            <a:r>
              <a:rPr lang="en-GB" sz="2000" dirty="0">
                <a:solidFill>
                  <a:srgbClr val="000000"/>
                </a:solidFill>
                <a:latin typeface="Calibri" panose="020F0502020204030204" pitchFamily="34" charset="0"/>
                <a:cs typeface="Calibri" panose="020F0502020204030204" pitchFamily="34" charset="0"/>
              </a:rPr>
              <a:t>2D and 3D distribution of elements in the altered surface of ancient silver coins</a:t>
            </a:r>
          </a:p>
        </p:txBody>
      </p:sp>
      <p:grpSp>
        <p:nvGrpSpPr>
          <p:cNvPr id="14" name="Group 13">
            <a:extLst>
              <a:ext uri="{FF2B5EF4-FFF2-40B4-BE49-F238E27FC236}">
                <a16:creationId xmlns:a16="http://schemas.microsoft.com/office/drawing/2014/main" id="{BD8CA7BB-671B-F1E5-6A4D-6EC9A52E6D68}"/>
              </a:ext>
            </a:extLst>
          </p:cNvPr>
          <p:cNvGrpSpPr/>
          <p:nvPr/>
        </p:nvGrpSpPr>
        <p:grpSpPr>
          <a:xfrm>
            <a:off x="3315396" y="4422296"/>
            <a:ext cx="2745896" cy="2291388"/>
            <a:chOff x="6119584" y="4055174"/>
            <a:chExt cx="2745896" cy="2291388"/>
          </a:xfrm>
        </p:grpSpPr>
        <p:pic>
          <p:nvPicPr>
            <p:cNvPr id="9" name="Picture 8">
              <a:extLst>
                <a:ext uri="{FF2B5EF4-FFF2-40B4-BE49-F238E27FC236}">
                  <a16:creationId xmlns:a16="http://schemas.microsoft.com/office/drawing/2014/main" id="{17DFC3E8-B718-4E89-AE85-90DEE4B944B2}"/>
                </a:ext>
              </a:extLst>
            </p:cNvPr>
            <p:cNvPicPr>
              <a:picLocks noChangeAspect="1"/>
            </p:cNvPicPr>
            <p:nvPr/>
          </p:nvPicPr>
          <p:blipFill rotWithShape="1">
            <a:blip r:embed="rId5"/>
            <a:srcRect t="4745"/>
            <a:stretch/>
          </p:blipFill>
          <p:spPr>
            <a:xfrm>
              <a:off x="6125211" y="4055174"/>
              <a:ext cx="754094" cy="923855"/>
            </a:xfrm>
            <a:prstGeom prst="rect">
              <a:avLst/>
            </a:prstGeom>
          </p:spPr>
        </p:pic>
        <p:pic>
          <p:nvPicPr>
            <p:cNvPr id="15" name="Picture 14">
              <a:extLst>
                <a:ext uri="{FF2B5EF4-FFF2-40B4-BE49-F238E27FC236}">
                  <a16:creationId xmlns:a16="http://schemas.microsoft.com/office/drawing/2014/main" id="{B35A995B-7825-41D1-BEC9-3C2FC6C6BFF3}"/>
                </a:ext>
              </a:extLst>
            </p:cNvPr>
            <p:cNvPicPr>
              <a:picLocks noChangeAspect="1"/>
            </p:cNvPicPr>
            <p:nvPr/>
          </p:nvPicPr>
          <p:blipFill>
            <a:blip r:embed="rId6"/>
            <a:stretch>
              <a:fillRect/>
            </a:stretch>
          </p:blipFill>
          <p:spPr>
            <a:xfrm>
              <a:off x="6891829" y="4092182"/>
              <a:ext cx="760283" cy="859844"/>
            </a:xfrm>
            <a:prstGeom prst="rect">
              <a:avLst/>
            </a:prstGeom>
          </p:spPr>
        </p:pic>
        <p:pic>
          <p:nvPicPr>
            <p:cNvPr id="17" name="Picture 16">
              <a:extLst>
                <a:ext uri="{FF2B5EF4-FFF2-40B4-BE49-F238E27FC236}">
                  <a16:creationId xmlns:a16="http://schemas.microsoft.com/office/drawing/2014/main" id="{43F9B3D4-9D25-4D0E-B20A-E7A876C68BFC}"/>
                </a:ext>
              </a:extLst>
            </p:cNvPr>
            <p:cNvPicPr>
              <a:picLocks noChangeAspect="1"/>
            </p:cNvPicPr>
            <p:nvPr/>
          </p:nvPicPr>
          <p:blipFill>
            <a:blip r:embed="rId7"/>
            <a:stretch>
              <a:fillRect/>
            </a:stretch>
          </p:blipFill>
          <p:spPr>
            <a:xfrm>
              <a:off x="6119584" y="4971393"/>
              <a:ext cx="2745896" cy="1375169"/>
            </a:xfrm>
            <a:prstGeom prst="rect">
              <a:avLst/>
            </a:prstGeom>
          </p:spPr>
        </p:pic>
      </p:grpSp>
      <p:sp>
        <p:nvSpPr>
          <p:cNvPr id="5" name="Slide Number Placeholder 4">
            <a:extLst>
              <a:ext uri="{FF2B5EF4-FFF2-40B4-BE49-F238E27FC236}">
                <a16:creationId xmlns:a16="http://schemas.microsoft.com/office/drawing/2014/main" id="{2210CB2B-43C7-B082-ECB1-ED9362CB1D3E}"/>
              </a:ext>
            </a:extLst>
          </p:cNvPr>
          <p:cNvSpPr>
            <a:spLocks noGrp="1"/>
          </p:cNvSpPr>
          <p:nvPr>
            <p:ph type="sldNum" sz="quarter" idx="12"/>
          </p:nvPr>
        </p:nvSpPr>
        <p:spPr/>
        <p:txBody>
          <a:bodyPr/>
          <a:lstStyle/>
          <a:p>
            <a:fld id="{23A0628E-C12F-4F8C-9895-BCD5E30100D3}" type="slidenum">
              <a:rPr lang="en-US" smtClean="0"/>
              <a:pPr/>
              <a:t>9</a:t>
            </a:fld>
            <a:endParaRPr lang="en-US" dirty="0"/>
          </a:p>
        </p:txBody>
      </p:sp>
    </p:spTree>
    <p:extLst>
      <p:ext uri="{BB962C8B-B14F-4D97-AF65-F5344CB8AC3E}">
        <p14:creationId xmlns:p14="http://schemas.microsoft.com/office/powerpoint/2010/main" val="4156679024"/>
      </p:ext>
    </p:extLst>
  </p:cSld>
  <p:clrMapOvr>
    <a:masterClrMapping/>
  </p:clrMapOvr>
</p:sld>
</file>

<file path=ppt/theme/theme1.xml><?xml version="1.0" encoding="utf-8"?>
<a:theme xmlns:a="http://schemas.openxmlformats.org/drawingml/2006/main" name="Office Theme">
  <a:themeElements>
    <a:clrScheme name="Custom 2">
      <a:dk1>
        <a:srgbClr val="003399"/>
      </a:dk1>
      <a:lt1>
        <a:sysClr val="window" lastClr="FFFFFF"/>
      </a:lt1>
      <a:dk2>
        <a:srgbClr val="3366CC"/>
      </a:dk2>
      <a:lt2>
        <a:srgbClr val="DBDBDD"/>
      </a:lt2>
      <a:accent1>
        <a:srgbClr val="6699CC"/>
      </a:accent1>
      <a:accent2>
        <a:srgbClr val="FF9900"/>
      </a:accent2>
      <a:accent3>
        <a:srgbClr val="99CC00"/>
      </a:accent3>
      <a:accent4>
        <a:srgbClr val="8681B8"/>
      </a:accent4>
      <a:accent5>
        <a:srgbClr val="32A14C"/>
      </a:accent5>
      <a:accent6>
        <a:srgbClr val="99CCFF"/>
      </a:accent6>
      <a:hlink>
        <a:srgbClr val="6699CC"/>
      </a:hlink>
      <a:folHlink>
        <a:srgbClr val="8681B8"/>
      </a:folHlink>
    </a:clrScheme>
    <a:fontScheme name="procur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EA_Presentation_templ_1.potx" id="{3423B7FA-CDA1-4B37-B3C6-E20BFC9C24DD}" vid="{6B3C4797-547C-4882-A629-21B62923F8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2f21493-a4d1-4b7f-ad07-819c824f5c4a}" enabled="0" method="" siteId="{a2f21493-a4d1-4b7f-ad07-819c824f5c4a}" removed="1"/>
</clbl:labelList>
</file>

<file path=docProps/app.xml><?xml version="1.0" encoding="utf-8"?>
<Properties xmlns="http://schemas.openxmlformats.org/officeDocument/2006/extended-properties" xmlns:vt="http://schemas.openxmlformats.org/officeDocument/2006/docPropsVTypes">
  <Template>IAEA_Logo</Template>
  <TotalTime>8109</TotalTime>
  <Words>2408</Words>
  <Application>Microsoft Office PowerPoint</Application>
  <PresentationFormat>On-screen Show (4:3)</PresentationFormat>
  <Paragraphs>332</Paragraphs>
  <Slides>40</Slides>
  <Notes>18</Notes>
  <HiddenSlides>4</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51" baseType="lpstr">
      <vt:lpstr>Arial</vt:lpstr>
      <vt:lpstr>Arial </vt:lpstr>
      <vt:lpstr>Calibri</vt:lpstr>
      <vt:lpstr>Roboto</vt:lpstr>
      <vt:lpstr>Times</vt:lpstr>
      <vt:lpstr>Times New Roman</vt:lpstr>
      <vt:lpstr>Verdana</vt:lpstr>
      <vt:lpstr>Wingdings</vt:lpstr>
      <vt:lpstr>Office Theme</vt:lpstr>
      <vt:lpstr>Graph</vt:lpstr>
      <vt:lpstr>Acrobat Document</vt:lpstr>
      <vt:lpstr>IAEA activities in support of nuclear physics research and applications  Serving Member States</vt:lpstr>
      <vt:lpstr>PowerPoint Presentation</vt:lpstr>
      <vt:lpstr>PowerPoint Presentation</vt:lpstr>
      <vt:lpstr>12 Laboratories@IAEA  under the Department of Nuclear Sciences and Applications</vt:lpstr>
      <vt:lpstr>Location of NSIL</vt:lpstr>
      <vt:lpstr>Lab mission</vt:lpstr>
      <vt:lpstr>X-ray instruments available</vt:lpstr>
      <vt:lpstr>Wide view of the old NSIL XRF facility</vt:lpstr>
      <vt:lpstr>PowerPoint Presentation</vt:lpstr>
      <vt:lpstr>2D MA-XRF scanner (ICTP-NSIL collaboration)</vt:lpstr>
      <vt:lpstr>XRD analysis of Roman roof tiles from Noricum (modern day Italy-Slovenia)</vt:lpstr>
      <vt:lpstr>Study of gold decorations in Mexican feather headdress</vt:lpstr>
      <vt:lpstr>Study of Kris (Keris) daggers from Java, Indonesia</vt:lpstr>
      <vt:lpstr>SEM images of insect ovaries (Drosophila Suzukii)</vt:lpstr>
      <vt:lpstr>Access to accelerator facilities</vt:lpstr>
      <vt:lpstr>The Neutron Science Facility (NSF)</vt:lpstr>
      <vt:lpstr>Neutron sources at the NSF</vt:lpstr>
      <vt:lpstr>DT shielding setup</vt:lpstr>
      <vt:lpstr>Safety and radiation monitoring systems</vt:lpstr>
      <vt:lpstr>PowerPoint Presentation</vt:lpstr>
      <vt:lpstr>Neutron activation and gamma spectrometry delayed and prompt NAA </vt:lpstr>
      <vt:lpstr>Delayed neutron counting</vt:lpstr>
      <vt:lpstr>PowerPoint Presentation</vt:lpstr>
      <vt:lpstr>PowerPoint Presentation</vt:lpstr>
      <vt:lpstr>Radiological mapping: mobile &amp; UAV </vt:lpstr>
      <vt:lpstr>Mobile monitoring/instrumentation</vt:lpstr>
      <vt:lpstr>Examples of mobile monitoring activities</vt:lpstr>
      <vt:lpstr>3D Photogrammetry Results:  Characterization of Temporary Waste Storage Site</vt:lpstr>
      <vt:lpstr>NSIL development of UAV unit: First test flight with integrated subsystems</vt:lpstr>
      <vt:lpstr>First test flight with integrated subsystems</vt:lpstr>
      <vt:lpstr>Web-based GUI</vt:lpstr>
      <vt:lpstr>3D enclosure</vt:lpstr>
      <vt:lpstr>Summary</vt:lpstr>
      <vt:lpstr>Outlook</vt:lpstr>
      <vt:lpstr>Past (3 years) &amp; present</vt:lpstr>
      <vt:lpstr>The immediate future</vt:lpstr>
      <vt:lpstr>PowerPoint Presentation</vt:lpstr>
      <vt:lpstr>PowerPoint Presentation</vt:lpstr>
      <vt:lpstr>PowerPoint Presentation</vt:lpstr>
      <vt:lpstr>Thank you! Ευχαριστώ!</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KANAKI, Kalliopi</dc:creator>
  <cp:lastModifiedBy>KANAKI, Kalliopi</cp:lastModifiedBy>
  <cp:revision>2</cp:revision>
  <cp:lastPrinted>2015-12-18T15:27:41Z</cp:lastPrinted>
  <dcterms:created xsi:type="dcterms:W3CDTF">2023-11-23T13:52:40Z</dcterms:created>
  <dcterms:modified xsi:type="dcterms:W3CDTF">2025-11-23T16:20:30Z</dcterms:modified>
</cp:coreProperties>
</file>