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0" r:id="rId4"/>
    <p:sldId id="271" r:id="rId5"/>
    <p:sldId id="272" r:id="rId6"/>
    <p:sldId id="274" r:id="rId7"/>
    <p:sldId id="275" r:id="rId8"/>
    <p:sldId id="273" r:id="rId9"/>
    <p:sldId id="258" r:id="rId10"/>
    <p:sldId id="276" r:id="rId11"/>
    <p:sldId id="269" r:id="rId12"/>
    <p:sldId id="261" r:id="rId13"/>
    <p:sldId id="260" r:id="rId14"/>
    <p:sldId id="268" r:id="rId15"/>
    <p:sldId id="266" r:id="rId16"/>
    <p:sldId id="267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Library:Mail%20Downloads:Workbook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Library:Mail%20Downloads:Workbook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Library:Mail%20Downloads:Work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'ME over years'!$A$2:$A$10</c:f>
              <c:numCache>
                <c:formatCode>General</c:formatCode>
                <c:ptCount val="9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</c:numCache>
            </c:numRef>
          </c:cat>
          <c:val>
            <c:numRef>
              <c:f>'ME over years'!$B$2:$B$10</c:f>
              <c:numCache>
                <c:formatCode>General</c:formatCode>
                <c:ptCount val="9"/>
                <c:pt idx="0">
                  <c:v>45.0</c:v>
                </c:pt>
                <c:pt idx="1">
                  <c:v>40.0</c:v>
                </c:pt>
                <c:pt idx="2">
                  <c:v>37.0</c:v>
                </c:pt>
                <c:pt idx="3">
                  <c:v>19.0</c:v>
                </c:pt>
                <c:pt idx="4">
                  <c:v>30.0</c:v>
                </c:pt>
                <c:pt idx="5">
                  <c:v>41.0</c:v>
                </c:pt>
                <c:pt idx="6">
                  <c:v>56.0</c:v>
                </c:pt>
                <c:pt idx="7">
                  <c:v>47.0</c:v>
                </c:pt>
                <c:pt idx="8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8470136"/>
        <c:axId val="578473080"/>
      </c:barChart>
      <c:catAx>
        <c:axId val="578470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8473080"/>
        <c:crosses val="autoZero"/>
        <c:auto val="1"/>
        <c:lblAlgn val="ctr"/>
        <c:lblOffset val="100"/>
        <c:noMultiLvlLbl val="0"/>
      </c:catAx>
      <c:valAx>
        <c:axId val="578473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8470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'ME over years'!$A$2:$A$10</c:f>
              <c:numCache>
                <c:formatCode>General</c:formatCode>
                <c:ptCount val="9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</c:numCache>
            </c:numRef>
          </c:cat>
          <c:val>
            <c:numRef>
              <c:f>'ME over years'!$B$2:$B$10</c:f>
              <c:numCache>
                <c:formatCode>General</c:formatCode>
                <c:ptCount val="9"/>
                <c:pt idx="0">
                  <c:v>45.0</c:v>
                </c:pt>
                <c:pt idx="1">
                  <c:v>40.0</c:v>
                </c:pt>
                <c:pt idx="2">
                  <c:v>37.0</c:v>
                </c:pt>
                <c:pt idx="3">
                  <c:v>19.0</c:v>
                </c:pt>
                <c:pt idx="4">
                  <c:v>30.0</c:v>
                </c:pt>
                <c:pt idx="5">
                  <c:v>41.0</c:v>
                </c:pt>
                <c:pt idx="6">
                  <c:v>56.0</c:v>
                </c:pt>
                <c:pt idx="7">
                  <c:v>47.0</c:v>
                </c:pt>
                <c:pt idx="8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8597032"/>
        <c:axId val="578599976"/>
      </c:barChart>
      <c:catAx>
        <c:axId val="578597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8599976"/>
        <c:crosses val="autoZero"/>
        <c:auto val="1"/>
        <c:lblAlgn val="ctr"/>
        <c:lblOffset val="100"/>
        <c:noMultiLvlLbl val="0"/>
      </c:catAx>
      <c:valAx>
        <c:axId val="578599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8597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'ME per system'!$C$2</c:f>
              <c:strCache>
                <c:ptCount val="1"/>
                <c:pt idx="0">
                  <c:v>2010</c:v>
                </c:pt>
              </c:strCache>
            </c:strRef>
          </c:tx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BE</a:t>
                    </a:r>
                    <a:r>
                      <a:rPr lang="en-US"/>
                      <a:t>-</a:t>
                    </a:r>
                    <a:r>
                      <a:rPr lang="en-US" smtClean="0"/>
                      <a:t>OP, </a:t>
                    </a:r>
                    <a:r>
                      <a:rPr lang="en-US" dirty="0"/>
                      <a:t>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'ME per system'!$A$3:$A$14</c:f>
              <c:strCache>
                <c:ptCount val="12"/>
                <c:pt idx="0">
                  <c:v>BE-CO</c:v>
                </c:pt>
                <c:pt idx="1">
                  <c:v>BE-OP-TI</c:v>
                </c:pt>
                <c:pt idx="2">
                  <c:v>IT-CS</c:v>
                </c:pt>
                <c:pt idx="3">
                  <c:v>TE-MSC</c:v>
                </c:pt>
                <c:pt idx="4">
                  <c:v>BE-RF</c:v>
                </c:pt>
                <c:pt idx="5">
                  <c:v>GS-SEM</c:v>
                </c:pt>
                <c:pt idx="6">
                  <c:v>EN-ICE</c:v>
                </c:pt>
                <c:pt idx="7">
                  <c:v>TE-EPC</c:v>
                </c:pt>
                <c:pt idx="8">
                  <c:v>GS-ASE</c:v>
                </c:pt>
                <c:pt idx="9">
                  <c:v>EN-CV</c:v>
                </c:pt>
                <c:pt idx="10">
                  <c:v>EN-EL</c:v>
                </c:pt>
                <c:pt idx="11">
                  <c:v>Others</c:v>
                </c:pt>
              </c:strCache>
            </c:strRef>
          </c:cat>
          <c:val>
            <c:numRef>
              <c:f>'ME per system'!$C$3:$C$13</c:f>
              <c:numCache>
                <c:formatCode>General</c:formatCode>
                <c:ptCount val="11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2.0</c:v>
                </c:pt>
                <c:pt idx="5">
                  <c:v>2.0</c:v>
                </c:pt>
                <c:pt idx="6">
                  <c:v>4.0</c:v>
                </c:pt>
                <c:pt idx="7">
                  <c:v>11.0</c:v>
                </c:pt>
                <c:pt idx="8">
                  <c:v>12.0</c:v>
                </c:pt>
                <c:pt idx="9">
                  <c:v>21.0</c:v>
                </c:pt>
                <c:pt idx="10">
                  <c:v>42.0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39FB2-C8E7-6A47-9323-98DD6291A960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31A35-5DF4-9241-BC2E-E2DC1E6C271A}">
      <dgm:prSet phldrT="[Text]"/>
      <dgm:spPr/>
      <dgm:t>
        <a:bodyPr/>
        <a:lstStyle/>
        <a:p>
          <a:r>
            <a:rPr lang="en-US" dirty="0" smtClean="0"/>
            <a:t>CERN</a:t>
          </a:r>
          <a:endParaRPr lang="en-US" dirty="0"/>
        </a:p>
      </dgm:t>
    </dgm:pt>
    <dgm:pt modelId="{954431FA-282A-3A4A-9ECB-7BD94B9414C1}" type="parTrans" cxnId="{00CB774D-54A2-0E45-9890-DA43253BD774}">
      <dgm:prSet/>
      <dgm:spPr/>
      <dgm:t>
        <a:bodyPr/>
        <a:lstStyle/>
        <a:p>
          <a:endParaRPr lang="en-US"/>
        </a:p>
      </dgm:t>
    </dgm:pt>
    <dgm:pt modelId="{F51DE422-76BF-2D46-8213-119CFF832442}" type="sibTrans" cxnId="{00CB774D-54A2-0E45-9890-DA43253BD774}">
      <dgm:prSet/>
      <dgm:spPr/>
      <dgm:t>
        <a:bodyPr/>
        <a:lstStyle/>
        <a:p>
          <a:endParaRPr lang="en-US"/>
        </a:p>
      </dgm:t>
    </dgm:pt>
    <dgm:pt modelId="{9CBEBAFB-3343-E14B-910C-93AD954E8279}">
      <dgm:prSet phldrT="[Text]"/>
      <dgm:spPr/>
      <dgm:t>
        <a:bodyPr/>
        <a:lstStyle/>
        <a:p>
          <a:r>
            <a:rPr lang="en-US" dirty="0" smtClean="0"/>
            <a:t>BE</a:t>
          </a:r>
          <a:endParaRPr lang="en-US" dirty="0"/>
        </a:p>
      </dgm:t>
    </dgm:pt>
    <dgm:pt modelId="{A8E2E37E-0BA4-5C41-9EE7-80E477C1E6C3}" type="parTrans" cxnId="{F5EB4953-B0D4-2A42-9283-81F309F6FD73}">
      <dgm:prSet/>
      <dgm:spPr/>
      <dgm:t>
        <a:bodyPr/>
        <a:lstStyle/>
        <a:p>
          <a:endParaRPr lang="en-US"/>
        </a:p>
      </dgm:t>
    </dgm:pt>
    <dgm:pt modelId="{73EF3E76-A0B9-8643-99C1-6F46B7A1DD56}" type="sibTrans" cxnId="{F5EB4953-B0D4-2A42-9283-81F309F6FD73}">
      <dgm:prSet/>
      <dgm:spPr/>
      <dgm:t>
        <a:bodyPr/>
        <a:lstStyle/>
        <a:p>
          <a:endParaRPr lang="en-US"/>
        </a:p>
      </dgm:t>
    </dgm:pt>
    <dgm:pt modelId="{57099225-AB45-F849-98CA-73104AA692C3}">
      <dgm:prSet phldrT="[Text]"/>
      <dgm:spPr/>
      <dgm:t>
        <a:bodyPr/>
        <a:lstStyle/>
        <a:p>
          <a:r>
            <a:rPr lang="en-US" dirty="0" smtClean="0"/>
            <a:t>EN</a:t>
          </a:r>
          <a:endParaRPr lang="en-US" dirty="0"/>
        </a:p>
      </dgm:t>
    </dgm:pt>
    <dgm:pt modelId="{3BBF4E44-C320-FE45-8A79-FFF5F58FBFA7}" type="parTrans" cxnId="{6F016CD3-095D-1544-AF09-40AB9ED895B2}">
      <dgm:prSet/>
      <dgm:spPr/>
      <dgm:t>
        <a:bodyPr/>
        <a:lstStyle/>
        <a:p>
          <a:endParaRPr lang="en-US"/>
        </a:p>
      </dgm:t>
    </dgm:pt>
    <dgm:pt modelId="{A0554668-E167-674C-A6E1-57CD206D7861}" type="sibTrans" cxnId="{6F016CD3-095D-1544-AF09-40AB9ED895B2}">
      <dgm:prSet/>
      <dgm:spPr/>
      <dgm:t>
        <a:bodyPr/>
        <a:lstStyle/>
        <a:p>
          <a:endParaRPr lang="en-US"/>
        </a:p>
      </dgm:t>
    </dgm:pt>
    <dgm:pt modelId="{BDBD2A87-2655-D44E-9F33-6BCC9C1FF3E7}">
      <dgm:prSet phldrT="[Text]"/>
      <dgm:spPr/>
      <dgm:t>
        <a:bodyPr/>
        <a:lstStyle/>
        <a:p>
          <a:r>
            <a:rPr lang="en-US" dirty="0" smtClean="0"/>
            <a:t>TE</a:t>
          </a:r>
          <a:endParaRPr lang="en-US" dirty="0"/>
        </a:p>
      </dgm:t>
    </dgm:pt>
    <dgm:pt modelId="{68473680-83DD-F541-9AF9-7C8F55E767FE}" type="parTrans" cxnId="{6611066F-2E32-1647-9F61-AFA8C8FF2A78}">
      <dgm:prSet/>
      <dgm:spPr/>
      <dgm:t>
        <a:bodyPr/>
        <a:lstStyle/>
        <a:p>
          <a:endParaRPr lang="en-US"/>
        </a:p>
      </dgm:t>
    </dgm:pt>
    <dgm:pt modelId="{4F0D60A2-3CED-294F-A7DD-74E6DA576B9A}" type="sibTrans" cxnId="{6611066F-2E32-1647-9F61-AFA8C8FF2A78}">
      <dgm:prSet/>
      <dgm:spPr/>
      <dgm:t>
        <a:bodyPr/>
        <a:lstStyle/>
        <a:p>
          <a:endParaRPr lang="en-US"/>
        </a:p>
      </dgm:t>
    </dgm:pt>
    <dgm:pt modelId="{6405092C-8632-0340-B78A-E5D9040D9B49}">
      <dgm:prSet phldrT="[Text]"/>
      <dgm:spPr/>
      <dgm:t>
        <a:bodyPr/>
        <a:lstStyle/>
        <a:p>
          <a:r>
            <a:rPr lang="en-US" dirty="0" smtClean="0"/>
            <a:t>GS</a:t>
          </a:r>
          <a:endParaRPr lang="en-US" dirty="0"/>
        </a:p>
      </dgm:t>
    </dgm:pt>
    <dgm:pt modelId="{5CF06239-5018-874F-8BCC-D0D2A2B84E64}" type="parTrans" cxnId="{323330B2-B0BF-2E4C-BC71-B6A9CA996675}">
      <dgm:prSet/>
      <dgm:spPr/>
      <dgm:t>
        <a:bodyPr/>
        <a:lstStyle/>
        <a:p>
          <a:endParaRPr lang="en-US"/>
        </a:p>
      </dgm:t>
    </dgm:pt>
    <dgm:pt modelId="{57B1DCF3-6B07-6541-A7F4-2525ED2F9685}" type="sibTrans" cxnId="{323330B2-B0BF-2E4C-BC71-B6A9CA996675}">
      <dgm:prSet/>
      <dgm:spPr/>
      <dgm:t>
        <a:bodyPr/>
        <a:lstStyle/>
        <a:p>
          <a:endParaRPr lang="en-US"/>
        </a:p>
      </dgm:t>
    </dgm:pt>
    <dgm:pt modelId="{B7359716-D08C-A64B-8B07-A98CD6CA31DA}">
      <dgm:prSet phldrT="[Text]"/>
      <dgm:spPr/>
      <dgm:t>
        <a:bodyPr/>
        <a:lstStyle/>
        <a:p>
          <a:r>
            <a:rPr lang="en-US" dirty="0" smtClean="0"/>
            <a:t>IT</a:t>
          </a:r>
          <a:endParaRPr lang="en-US" dirty="0"/>
        </a:p>
      </dgm:t>
    </dgm:pt>
    <dgm:pt modelId="{26FAC748-F4A9-844C-898E-F3841DE648B3}" type="parTrans" cxnId="{62D03DDF-04AB-D744-A9B5-A3FDFE1B2AE2}">
      <dgm:prSet/>
      <dgm:spPr/>
      <dgm:t>
        <a:bodyPr/>
        <a:lstStyle/>
        <a:p>
          <a:endParaRPr lang="en-US"/>
        </a:p>
      </dgm:t>
    </dgm:pt>
    <dgm:pt modelId="{E501A91F-E181-C64C-9E92-BCD31C05544F}" type="sibTrans" cxnId="{62D03DDF-04AB-D744-A9B5-A3FDFE1B2AE2}">
      <dgm:prSet/>
      <dgm:spPr/>
      <dgm:t>
        <a:bodyPr/>
        <a:lstStyle/>
        <a:p>
          <a:endParaRPr lang="en-US"/>
        </a:p>
      </dgm:t>
    </dgm:pt>
    <dgm:pt modelId="{9D0F35CD-7A5E-B747-9806-841D09A1C524}">
      <dgm:prSet phldrT="[Text]"/>
      <dgm:spPr/>
      <dgm:t>
        <a:bodyPr/>
        <a:lstStyle/>
        <a:p>
          <a:r>
            <a:rPr lang="en-US" dirty="0" smtClean="0"/>
            <a:t>EL</a:t>
          </a:r>
          <a:endParaRPr lang="en-US" dirty="0"/>
        </a:p>
      </dgm:t>
    </dgm:pt>
    <dgm:pt modelId="{9F4B9195-4716-9641-A987-3F8D755CE8F5}" type="parTrans" cxnId="{CE9F2D45-1194-9841-81A8-F193CB1A2911}">
      <dgm:prSet/>
      <dgm:spPr/>
      <dgm:t>
        <a:bodyPr/>
        <a:lstStyle/>
        <a:p>
          <a:endParaRPr lang="en-US"/>
        </a:p>
      </dgm:t>
    </dgm:pt>
    <dgm:pt modelId="{84DD81C9-F6A4-5C45-BDC7-81A0D4200209}" type="sibTrans" cxnId="{CE9F2D45-1194-9841-81A8-F193CB1A2911}">
      <dgm:prSet/>
      <dgm:spPr/>
      <dgm:t>
        <a:bodyPr/>
        <a:lstStyle/>
        <a:p>
          <a:endParaRPr lang="en-US"/>
        </a:p>
      </dgm:t>
    </dgm:pt>
    <dgm:pt modelId="{FAE8A0A7-8D32-3B47-9406-77548C71D31D}">
      <dgm:prSet phldrT="[Text]"/>
      <dgm:spPr/>
      <dgm:t>
        <a:bodyPr/>
        <a:lstStyle/>
        <a:p>
          <a:r>
            <a:rPr lang="en-US" dirty="0" smtClean="0"/>
            <a:t>CV</a:t>
          </a:r>
          <a:endParaRPr lang="en-US" dirty="0"/>
        </a:p>
      </dgm:t>
    </dgm:pt>
    <dgm:pt modelId="{8A1B0B6B-F7C5-B748-B04B-A52457181F3C}" type="parTrans" cxnId="{BE52F91E-9D66-F248-9BBC-9591B68DF758}">
      <dgm:prSet/>
      <dgm:spPr/>
      <dgm:t>
        <a:bodyPr/>
        <a:lstStyle/>
        <a:p>
          <a:endParaRPr lang="en-US"/>
        </a:p>
      </dgm:t>
    </dgm:pt>
    <dgm:pt modelId="{D4F94446-C4D3-D94C-AFC2-25D443DD809A}" type="sibTrans" cxnId="{BE52F91E-9D66-F248-9BBC-9591B68DF758}">
      <dgm:prSet/>
      <dgm:spPr/>
      <dgm:t>
        <a:bodyPr/>
        <a:lstStyle/>
        <a:p>
          <a:endParaRPr lang="en-US"/>
        </a:p>
      </dgm:t>
    </dgm:pt>
    <dgm:pt modelId="{0B89A461-DF2B-A745-AD91-E0300EE41FB9}">
      <dgm:prSet phldrT="[Text]"/>
      <dgm:spPr/>
      <dgm:t>
        <a:bodyPr/>
        <a:lstStyle/>
        <a:p>
          <a:r>
            <a:rPr lang="en-US" dirty="0" smtClean="0"/>
            <a:t>OP</a:t>
          </a:r>
          <a:endParaRPr lang="en-US" dirty="0"/>
        </a:p>
      </dgm:t>
    </dgm:pt>
    <dgm:pt modelId="{19C4FEA0-731E-094D-B078-DFC6BE52905F}" type="parTrans" cxnId="{4A5BDE8A-A8A7-5845-89D6-C49F7C0CACAC}">
      <dgm:prSet/>
      <dgm:spPr/>
      <dgm:t>
        <a:bodyPr/>
        <a:lstStyle/>
        <a:p>
          <a:endParaRPr lang="en-US"/>
        </a:p>
      </dgm:t>
    </dgm:pt>
    <dgm:pt modelId="{6A5500FD-A921-134E-9E11-200653E68F96}" type="sibTrans" cxnId="{4A5BDE8A-A8A7-5845-89D6-C49F7C0CACAC}">
      <dgm:prSet/>
      <dgm:spPr/>
      <dgm:t>
        <a:bodyPr/>
        <a:lstStyle/>
        <a:p>
          <a:endParaRPr lang="en-US"/>
        </a:p>
      </dgm:t>
    </dgm:pt>
    <dgm:pt modelId="{0A756A3A-6036-D745-A6EC-115AE0EC374F}">
      <dgm:prSet phldrT="[Text]"/>
      <dgm:spPr/>
      <dgm:t>
        <a:bodyPr/>
        <a:lstStyle/>
        <a:p>
          <a:r>
            <a:rPr lang="en-US" dirty="0" smtClean="0"/>
            <a:t>OP</a:t>
          </a:r>
          <a:endParaRPr lang="en-US" dirty="0"/>
        </a:p>
      </dgm:t>
    </dgm:pt>
    <dgm:pt modelId="{C170A700-1FAF-7C48-A02E-649CAA0F664B}" type="parTrans" cxnId="{AA89A94E-820C-F744-B4E6-796B68FBE754}">
      <dgm:prSet/>
      <dgm:spPr/>
      <dgm:t>
        <a:bodyPr/>
        <a:lstStyle/>
        <a:p>
          <a:endParaRPr lang="en-US"/>
        </a:p>
      </dgm:t>
    </dgm:pt>
    <dgm:pt modelId="{AD312491-659A-3147-AC32-D02EA1A3F82F}" type="sibTrans" cxnId="{AA89A94E-820C-F744-B4E6-796B68FBE754}">
      <dgm:prSet/>
      <dgm:spPr/>
      <dgm:t>
        <a:bodyPr/>
        <a:lstStyle/>
        <a:p>
          <a:endParaRPr lang="en-US"/>
        </a:p>
      </dgm:t>
    </dgm:pt>
    <dgm:pt modelId="{0BE45352-5560-504E-96F1-4E8B214E694E}">
      <dgm:prSet phldrT="[Text]"/>
      <dgm:spPr/>
      <dgm:t>
        <a:bodyPr/>
        <a:lstStyle/>
        <a:p>
          <a:r>
            <a:rPr lang="en-US" dirty="0" smtClean="0"/>
            <a:t>OP</a:t>
          </a:r>
          <a:endParaRPr lang="en-US" dirty="0"/>
        </a:p>
      </dgm:t>
    </dgm:pt>
    <dgm:pt modelId="{A9EA7039-9FF4-1C44-9CF6-BFB6CE8866FC}" type="parTrans" cxnId="{E0770B65-B21C-2E4A-AA21-728BD3B0F20A}">
      <dgm:prSet/>
      <dgm:spPr/>
      <dgm:t>
        <a:bodyPr/>
        <a:lstStyle/>
        <a:p>
          <a:endParaRPr lang="en-US"/>
        </a:p>
      </dgm:t>
    </dgm:pt>
    <dgm:pt modelId="{4AA4F96A-46A6-C143-9FCA-8ADCA625761D}" type="sibTrans" cxnId="{E0770B65-B21C-2E4A-AA21-728BD3B0F20A}">
      <dgm:prSet/>
      <dgm:spPr/>
      <dgm:t>
        <a:bodyPr/>
        <a:lstStyle/>
        <a:p>
          <a:endParaRPr lang="en-US"/>
        </a:p>
      </dgm:t>
    </dgm:pt>
    <dgm:pt modelId="{117449D6-9A2D-2D4F-B392-AA87D1CBED0A}">
      <dgm:prSet phldrT="[Text]"/>
      <dgm:spPr/>
      <dgm:t>
        <a:bodyPr/>
        <a:lstStyle/>
        <a:p>
          <a:r>
            <a:rPr lang="en-US" dirty="0" smtClean="0"/>
            <a:t>LHC</a:t>
          </a:r>
          <a:endParaRPr lang="en-US" dirty="0"/>
        </a:p>
      </dgm:t>
    </dgm:pt>
    <dgm:pt modelId="{B1C122F5-F333-8A4D-8611-369EEBC876AD}" type="parTrans" cxnId="{CF87912E-23A0-914F-8714-72F23E30AD02}">
      <dgm:prSet/>
      <dgm:spPr/>
      <dgm:t>
        <a:bodyPr/>
        <a:lstStyle/>
        <a:p>
          <a:endParaRPr lang="en-US"/>
        </a:p>
      </dgm:t>
    </dgm:pt>
    <dgm:pt modelId="{1985651F-6756-964C-94CD-21E4274D1670}" type="sibTrans" cxnId="{CF87912E-23A0-914F-8714-72F23E30AD02}">
      <dgm:prSet/>
      <dgm:spPr/>
      <dgm:t>
        <a:bodyPr/>
        <a:lstStyle/>
        <a:p>
          <a:endParaRPr lang="en-US"/>
        </a:p>
      </dgm:t>
    </dgm:pt>
    <dgm:pt modelId="{5B222400-7A6E-8D47-B876-2166EC7BAFAC}">
      <dgm:prSet phldrT="[Text]"/>
      <dgm:spPr/>
      <dgm:t>
        <a:bodyPr/>
        <a:lstStyle/>
        <a:p>
          <a:r>
            <a:rPr lang="en-US" dirty="0" smtClean="0"/>
            <a:t>SPS</a:t>
          </a:r>
          <a:endParaRPr lang="en-US" dirty="0"/>
        </a:p>
      </dgm:t>
    </dgm:pt>
    <dgm:pt modelId="{BE1EBBF6-B347-0744-A962-71F58BDDF6D5}" type="parTrans" cxnId="{1565F9FF-EED6-E242-A6BF-B94DF4D60307}">
      <dgm:prSet/>
      <dgm:spPr/>
      <dgm:t>
        <a:bodyPr/>
        <a:lstStyle/>
        <a:p>
          <a:endParaRPr lang="en-US"/>
        </a:p>
      </dgm:t>
    </dgm:pt>
    <dgm:pt modelId="{EA34BCA5-4B9A-894C-90B6-047384304D4A}" type="sibTrans" cxnId="{1565F9FF-EED6-E242-A6BF-B94DF4D60307}">
      <dgm:prSet/>
      <dgm:spPr/>
      <dgm:t>
        <a:bodyPr/>
        <a:lstStyle/>
        <a:p>
          <a:endParaRPr lang="en-US"/>
        </a:p>
      </dgm:t>
    </dgm:pt>
    <dgm:pt modelId="{6BDA44FA-A9D0-D24D-85FD-B98A409C34E6}">
      <dgm:prSet phldrT="[Text]"/>
      <dgm:spPr>
        <a:effectLst>
          <a:glow rad="101600">
            <a:srgbClr val="FFFF00">
              <a:alpha val="75000"/>
            </a:srgbClr>
          </a:glow>
        </a:effectLst>
      </dgm:spPr>
      <dgm:t>
        <a:bodyPr/>
        <a:lstStyle/>
        <a:p>
          <a:r>
            <a:rPr lang="en-US" dirty="0" smtClean="0"/>
            <a:t>TI</a:t>
          </a:r>
          <a:endParaRPr lang="en-US" dirty="0"/>
        </a:p>
      </dgm:t>
    </dgm:pt>
    <dgm:pt modelId="{9D677F42-CB26-1E4D-9054-F6BDC2B20EB7}" type="parTrans" cxnId="{0AF32049-D83D-7F44-8410-4F7A4F9605DF}">
      <dgm:prSet/>
      <dgm:spPr/>
      <dgm:t>
        <a:bodyPr/>
        <a:lstStyle/>
        <a:p>
          <a:endParaRPr lang="en-US"/>
        </a:p>
      </dgm:t>
    </dgm:pt>
    <dgm:pt modelId="{D056BE76-BFDE-BE43-84EF-CE9AB3E8B39A}" type="sibTrans" cxnId="{0AF32049-D83D-7F44-8410-4F7A4F9605DF}">
      <dgm:prSet/>
      <dgm:spPr/>
      <dgm:t>
        <a:bodyPr/>
        <a:lstStyle/>
        <a:p>
          <a:endParaRPr lang="en-US"/>
        </a:p>
      </dgm:t>
    </dgm:pt>
    <dgm:pt modelId="{B3456DE5-CA3C-F848-AA03-469BC261F2A6}">
      <dgm:prSet phldrT="[Text]"/>
      <dgm:spPr/>
      <dgm:t>
        <a:bodyPr/>
        <a:lstStyle/>
        <a:p>
          <a:r>
            <a:rPr lang="en-US" dirty="0" smtClean="0"/>
            <a:t>…</a:t>
          </a:r>
          <a:endParaRPr lang="en-US" dirty="0"/>
        </a:p>
      </dgm:t>
    </dgm:pt>
    <dgm:pt modelId="{77086819-694C-8646-B8A9-83FAE67DE6E9}" type="parTrans" cxnId="{770901D8-04B4-1A4F-A576-E6EFFA7433BA}">
      <dgm:prSet/>
      <dgm:spPr/>
      <dgm:t>
        <a:bodyPr/>
        <a:lstStyle/>
        <a:p>
          <a:endParaRPr lang="en-US"/>
        </a:p>
      </dgm:t>
    </dgm:pt>
    <dgm:pt modelId="{81634933-1F0D-0144-9E27-AE4946F95827}" type="sibTrans" cxnId="{770901D8-04B4-1A4F-A576-E6EFFA7433BA}">
      <dgm:prSet/>
      <dgm:spPr/>
      <dgm:t>
        <a:bodyPr/>
        <a:lstStyle/>
        <a:p>
          <a:endParaRPr lang="en-US"/>
        </a:p>
      </dgm:t>
    </dgm:pt>
    <dgm:pt modelId="{2C69BD11-8F68-294B-9E81-84385EB71206}">
      <dgm:prSet phldrT="[Text]"/>
      <dgm:spPr/>
      <dgm:t>
        <a:bodyPr/>
        <a:lstStyle/>
        <a:p>
          <a:r>
            <a:rPr lang="en-US" dirty="0" smtClean="0"/>
            <a:t>CRG</a:t>
          </a:r>
          <a:endParaRPr lang="en-US" dirty="0"/>
        </a:p>
      </dgm:t>
    </dgm:pt>
    <dgm:pt modelId="{9268C6FB-B370-4545-B578-2C088D3A81C2}" type="parTrans" cxnId="{DAC3B778-B9B4-F24B-892B-76AA9D09F0B0}">
      <dgm:prSet/>
      <dgm:spPr/>
      <dgm:t>
        <a:bodyPr/>
        <a:lstStyle/>
        <a:p>
          <a:endParaRPr lang="en-US"/>
        </a:p>
      </dgm:t>
    </dgm:pt>
    <dgm:pt modelId="{E8AA27C1-E010-A742-B12E-ADABE9431592}" type="sibTrans" cxnId="{DAC3B778-B9B4-F24B-892B-76AA9D09F0B0}">
      <dgm:prSet/>
      <dgm:spPr/>
      <dgm:t>
        <a:bodyPr/>
        <a:lstStyle/>
        <a:p>
          <a:endParaRPr lang="en-US"/>
        </a:p>
      </dgm:t>
    </dgm:pt>
    <dgm:pt modelId="{43E5C8A2-5244-A148-9410-EA7AECD66436}">
      <dgm:prSet phldrT="[Text]"/>
      <dgm:spPr/>
      <dgm:t>
        <a:bodyPr/>
        <a:lstStyle/>
        <a:p>
          <a:r>
            <a:rPr lang="en-US" dirty="0" smtClean="0"/>
            <a:t>OA</a:t>
          </a:r>
          <a:endParaRPr lang="en-US" dirty="0"/>
        </a:p>
      </dgm:t>
    </dgm:pt>
    <dgm:pt modelId="{592D12DC-FE59-9B4B-A3EB-CCBC5F4CE616}" type="parTrans" cxnId="{3E0B8E08-6172-484D-9D58-DA94755E962D}">
      <dgm:prSet/>
      <dgm:spPr/>
      <dgm:t>
        <a:bodyPr/>
        <a:lstStyle/>
        <a:p>
          <a:endParaRPr lang="en-US"/>
        </a:p>
      </dgm:t>
    </dgm:pt>
    <dgm:pt modelId="{CFD1AC26-2A41-0D4D-9D51-0ECA797B00E4}" type="sibTrans" cxnId="{3E0B8E08-6172-484D-9D58-DA94755E962D}">
      <dgm:prSet/>
      <dgm:spPr/>
      <dgm:t>
        <a:bodyPr/>
        <a:lstStyle/>
        <a:p>
          <a:endParaRPr lang="en-US"/>
        </a:p>
      </dgm:t>
    </dgm:pt>
    <dgm:pt modelId="{8333413B-17CD-E743-BFC3-577C68297CDF}">
      <dgm:prSet phldrT="[Text]"/>
      <dgm:spPr/>
      <dgm:t>
        <a:bodyPr/>
        <a:lstStyle/>
        <a:p>
          <a:r>
            <a:rPr lang="en-US" dirty="0" smtClean="0"/>
            <a:t>OD</a:t>
          </a:r>
          <a:endParaRPr lang="en-US" dirty="0"/>
        </a:p>
      </dgm:t>
    </dgm:pt>
    <dgm:pt modelId="{86165349-EA5B-5F49-BD77-891F8C4B4FB6}" type="parTrans" cxnId="{F3AE3F68-EA38-A647-95AE-9FADA2282CCE}">
      <dgm:prSet/>
      <dgm:spPr/>
      <dgm:t>
        <a:bodyPr/>
        <a:lstStyle/>
        <a:p>
          <a:endParaRPr lang="en-US"/>
        </a:p>
      </dgm:t>
    </dgm:pt>
    <dgm:pt modelId="{48A14E20-0234-AD4A-AF0D-61BF90DA73D6}" type="sibTrans" cxnId="{F3AE3F68-EA38-A647-95AE-9FADA2282CCE}">
      <dgm:prSet/>
      <dgm:spPr/>
      <dgm:t>
        <a:bodyPr/>
        <a:lstStyle/>
        <a:p>
          <a:endParaRPr lang="en-US"/>
        </a:p>
      </dgm:t>
    </dgm:pt>
    <dgm:pt modelId="{6F4BF3DD-2EA1-124D-A3C2-B97B1F3693C4}">
      <dgm:prSet phldrT="[Text]"/>
      <dgm:spPr/>
      <dgm:t>
        <a:bodyPr/>
        <a:lstStyle/>
        <a:p>
          <a:r>
            <a:rPr lang="en-US" dirty="0" smtClean="0"/>
            <a:t>…</a:t>
          </a:r>
          <a:endParaRPr lang="en-US" dirty="0"/>
        </a:p>
      </dgm:t>
    </dgm:pt>
    <dgm:pt modelId="{7D800422-02D1-1B4E-B825-48DB95521002}" type="parTrans" cxnId="{CB240048-349B-6049-A8D0-0719D8D6F1BC}">
      <dgm:prSet/>
      <dgm:spPr/>
      <dgm:t>
        <a:bodyPr/>
        <a:lstStyle/>
        <a:p>
          <a:endParaRPr lang="en-US"/>
        </a:p>
      </dgm:t>
    </dgm:pt>
    <dgm:pt modelId="{304964DF-EF43-5144-A321-DCFE7491D2D5}" type="sibTrans" cxnId="{CB240048-349B-6049-A8D0-0719D8D6F1BC}">
      <dgm:prSet/>
      <dgm:spPr/>
      <dgm:t>
        <a:bodyPr/>
        <a:lstStyle/>
        <a:p>
          <a:endParaRPr lang="en-US"/>
        </a:p>
      </dgm:t>
    </dgm:pt>
    <dgm:pt modelId="{F6A1EBA3-EB3C-9249-93CA-1D43F4EC4D2C}">
      <dgm:prSet phldrT="[Text]"/>
      <dgm:spPr/>
      <dgm:t>
        <a:bodyPr/>
        <a:lstStyle/>
        <a:p>
          <a:r>
            <a:rPr lang="en-US" dirty="0" smtClean="0"/>
            <a:t>…</a:t>
          </a:r>
          <a:endParaRPr lang="en-US" dirty="0"/>
        </a:p>
      </dgm:t>
    </dgm:pt>
    <dgm:pt modelId="{74B72F45-3A47-CB43-85AC-7BD81D549EAC}" type="parTrans" cxnId="{5ECFD65D-92BA-2845-965B-1582ABB3419D}">
      <dgm:prSet/>
      <dgm:spPr/>
      <dgm:t>
        <a:bodyPr/>
        <a:lstStyle/>
        <a:p>
          <a:endParaRPr lang="en-US"/>
        </a:p>
      </dgm:t>
    </dgm:pt>
    <dgm:pt modelId="{35BD2CC8-7551-C143-B758-38CBA92AD424}" type="sibTrans" cxnId="{5ECFD65D-92BA-2845-965B-1582ABB3419D}">
      <dgm:prSet/>
      <dgm:spPr/>
      <dgm:t>
        <a:bodyPr/>
        <a:lstStyle/>
        <a:p>
          <a:endParaRPr lang="en-US"/>
        </a:p>
      </dgm:t>
    </dgm:pt>
    <dgm:pt modelId="{2ECC1013-140E-6C4A-B04A-6C4843AE767B}" type="pres">
      <dgm:prSet presAssocID="{75A39FB2-C8E7-6A47-9323-98DD6291A9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821453B-5906-7C44-A33A-E0F5E772E82C}" type="pres">
      <dgm:prSet presAssocID="{A8731A35-5DF4-9241-BC2E-E2DC1E6C271A}" presName="hierRoot1" presStyleCnt="0">
        <dgm:presLayoutVars>
          <dgm:hierBranch val="init"/>
        </dgm:presLayoutVars>
      </dgm:prSet>
      <dgm:spPr/>
    </dgm:pt>
    <dgm:pt modelId="{9F99ABDF-461F-9A41-BB62-7600D8562A5D}" type="pres">
      <dgm:prSet presAssocID="{A8731A35-5DF4-9241-BC2E-E2DC1E6C271A}" presName="rootComposite1" presStyleCnt="0"/>
      <dgm:spPr/>
    </dgm:pt>
    <dgm:pt modelId="{39046127-7BA4-1144-A23A-8B8E72E963D1}" type="pres">
      <dgm:prSet presAssocID="{A8731A35-5DF4-9241-BC2E-E2DC1E6C271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1598AE-52C5-4F4C-B121-FB7C176B22F2}" type="pres">
      <dgm:prSet presAssocID="{A8731A35-5DF4-9241-BC2E-E2DC1E6C271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9D56A28-57ED-EF47-87AA-9EF669B067A5}" type="pres">
      <dgm:prSet presAssocID="{A8731A35-5DF4-9241-BC2E-E2DC1E6C271A}" presName="hierChild2" presStyleCnt="0"/>
      <dgm:spPr/>
    </dgm:pt>
    <dgm:pt modelId="{34F4787E-EB22-6043-A26A-D5AC863D4188}" type="pres">
      <dgm:prSet presAssocID="{A8E2E37E-0BA4-5C41-9EE7-80E477C1E6C3}" presName="Name37" presStyleLbl="parChTrans1D2" presStyleIdx="0" presStyleCnt="5"/>
      <dgm:spPr/>
      <dgm:t>
        <a:bodyPr/>
        <a:lstStyle/>
        <a:p>
          <a:endParaRPr lang="en-US"/>
        </a:p>
      </dgm:t>
    </dgm:pt>
    <dgm:pt modelId="{94A052E9-809C-FF4C-A860-8D8A2E07BAF8}" type="pres">
      <dgm:prSet presAssocID="{9CBEBAFB-3343-E14B-910C-93AD954E8279}" presName="hierRoot2" presStyleCnt="0">
        <dgm:presLayoutVars>
          <dgm:hierBranch val="init"/>
        </dgm:presLayoutVars>
      </dgm:prSet>
      <dgm:spPr/>
    </dgm:pt>
    <dgm:pt modelId="{EC0DC59C-D22B-2646-BF0A-EB1E7996B62D}" type="pres">
      <dgm:prSet presAssocID="{9CBEBAFB-3343-E14B-910C-93AD954E8279}" presName="rootComposite" presStyleCnt="0"/>
      <dgm:spPr/>
    </dgm:pt>
    <dgm:pt modelId="{DCB6BBB8-E3A5-E64A-AC6F-351764953003}" type="pres">
      <dgm:prSet presAssocID="{9CBEBAFB-3343-E14B-910C-93AD954E8279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878038-9F5A-B34F-871B-5750497DA061}" type="pres">
      <dgm:prSet presAssocID="{9CBEBAFB-3343-E14B-910C-93AD954E8279}" presName="rootConnector" presStyleLbl="node2" presStyleIdx="0" presStyleCnt="5"/>
      <dgm:spPr/>
      <dgm:t>
        <a:bodyPr/>
        <a:lstStyle/>
        <a:p>
          <a:endParaRPr lang="en-US"/>
        </a:p>
      </dgm:t>
    </dgm:pt>
    <dgm:pt modelId="{F624D648-E0B4-0343-8405-0C5815FB745C}" type="pres">
      <dgm:prSet presAssocID="{9CBEBAFB-3343-E14B-910C-93AD954E8279}" presName="hierChild4" presStyleCnt="0"/>
      <dgm:spPr/>
    </dgm:pt>
    <dgm:pt modelId="{60DF0344-41AA-A74A-87BA-762B6746F4A9}" type="pres">
      <dgm:prSet presAssocID="{A9EA7039-9FF4-1C44-9CF6-BFB6CE8866FC}" presName="Name37" presStyleLbl="parChTrans1D3" presStyleIdx="0" presStyleCnt="6"/>
      <dgm:spPr/>
      <dgm:t>
        <a:bodyPr/>
        <a:lstStyle/>
        <a:p>
          <a:endParaRPr lang="en-US"/>
        </a:p>
      </dgm:t>
    </dgm:pt>
    <dgm:pt modelId="{AE75CAAB-6855-1545-A57B-D387946D6B22}" type="pres">
      <dgm:prSet presAssocID="{0BE45352-5560-504E-96F1-4E8B214E694E}" presName="hierRoot2" presStyleCnt="0">
        <dgm:presLayoutVars>
          <dgm:hierBranch val="init"/>
        </dgm:presLayoutVars>
      </dgm:prSet>
      <dgm:spPr/>
    </dgm:pt>
    <dgm:pt modelId="{97BD3550-1D94-1B40-B210-E0A96276EFD9}" type="pres">
      <dgm:prSet presAssocID="{0BE45352-5560-504E-96F1-4E8B214E694E}" presName="rootComposite" presStyleCnt="0"/>
      <dgm:spPr/>
    </dgm:pt>
    <dgm:pt modelId="{ADD47A4F-129C-0241-89F9-D35C0B0195F8}" type="pres">
      <dgm:prSet presAssocID="{0BE45352-5560-504E-96F1-4E8B214E694E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0705F0-CCA7-1546-97E5-7CCD9B1D9559}" type="pres">
      <dgm:prSet presAssocID="{0BE45352-5560-504E-96F1-4E8B214E694E}" presName="rootConnector" presStyleLbl="node3" presStyleIdx="0" presStyleCnt="6"/>
      <dgm:spPr/>
      <dgm:t>
        <a:bodyPr/>
        <a:lstStyle/>
        <a:p>
          <a:endParaRPr lang="en-US"/>
        </a:p>
      </dgm:t>
    </dgm:pt>
    <dgm:pt modelId="{1EB9E3ED-9039-7942-94EC-FD00DA3740B9}" type="pres">
      <dgm:prSet presAssocID="{0BE45352-5560-504E-96F1-4E8B214E694E}" presName="hierChild4" presStyleCnt="0"/>
      <dgm:spPr/>
    </dgm:pt>
    <dgm:pt modelId="{55DFB22A-5367-2840-A444-7D23CC217AD4}" type="pres">
      <dgm:prSet presAssocID="{B1C122F5-F333-8A4D-8611-369EEBC876AD}" presName="Name37" presStyleLbl="parChTrans1D4" presStyleIdx="0" presStyleCnt="8"/>
      <dgm:spPr/>
      <dgm:t>
        <a:bodyPr/>
        <a:lstStyle/>
        <a:p>
          <a:endParaRPr lang="en-US"/>
        </a:p>
      </dgm:t>
    </dgm:pt>
    <dgm:pt modelId="{F06A24C6-1E10-224F-B64B-E6AEF1EEC124}" type="pres">
      <dgm:prSet presAssocID="{117449D6-9A2D-2D4F-B392-AA87D1CBED0A}" presName="hierRoot2" presStyleCnt="0">
        <dgm:presLayoutVars>
          <dgm:hierBranch val="init"/>
        </dgm:presLayoutVars>
      </dgm:prSet>
      <dgm:spPr/>
    </dgm:pt>
    <dgm:pt modelId="{5BD0774F-35C0-0D4B-8559-87ED61B8819A}" type="pres">
      <dgm:prSet presAssocID="{117449D6-9A2D-2D4F-B392-AA87D1CBED0A}" presName="rootComposite" presStyleCnt="0"/>
      <dgm:spPr/>
    </dgm:pt>
    <dgm:pt modelId="{CD4AE1D4-D5D4-AF4B-9077-54319DF1E03B}" type="pres">
      <dgm:prSet presAssocID="{117449D6-9A2D-2D4F-B392-AA87D1CBED0A}" presName="rootText" presStyleLbl="node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EE54C-13AA-094D-9A68-223D4C71967B}" type="pres">
      <dgm:prSet presAssocID="{117449D6-9A2D-2D4F-B392-AA87D1CBED0A}" presName="rootConnector" presStyleLbl="node4" presStyleIdx="0" presStyleCnt="8"/>
      <dgm:spPr/>
      <dgm:t>
        <a:bodyPr/>
        <a:lstStyle/>
        <a:p>
          <a:endParaRPr lang="en-US"/>
        </a:p>
      </dgm:t>
    </dgm:pt>
    <dgm:pt modelId="{DF083EDB-11DF-7143-80B5-3DF8E88132BC}" type="pres">
      <dgm:prSet presAssocID="{117449D6-9A2D-2D4F-B392-AA87D1CBED0A}" presName="hierChild4" presStyleCnt="0"/>
      <dgm:spPr/>
    </dgm:pt>
    <dgm:pt modelId="{309851F8-DC5E-DF41-8425-E93693DB3DD4}" type="pres">
      <dgm:prSet presAssocID="{117449D6-9A2D-2D4F-B392-AA87D1CBED0A}" presName="hierChild5" presStyleCnt="0"/>
      <dgm:spPr/>
    </dgm:pt>
    <dgm:pt modelId="{B6FF70E0-886E-5944-ABBD-6A315D5956D5}" type="pres">
      <dgm:prSet presAssocID="{BE1EBBF6-B347-0744-A962-71F58BDDF6D5}" presName="Name37" presStyleLbl="parChTrans1D4" presStyleIdx="1" presStyleCnt="8"/>
      <dgm:spPr/>
      <dgm:t>
        <a:bodyPr/>
        <a:lstStyle/>
        <a:p>
          <a:endParaRPr lang="en-US"/>
        </a:p>
      </dgm:t>
    </dgm:pt>
    <dgm:pt modelId="{0121E32D-82DB-5546-B02E-EEED3F33FF12}" type="pres">
      <dgm:prSet presAssocID="{5B222400-7A6E-8D47-B876-2166EC7BAFAC}" presName="hierRoot2" presStyleCnt="0">
        <dgm:presLayoutVars>
          <dgm:hierBranch val="init"/>
        </dgm:presLayoutVars>
      </dgm:prSet>
      <dgm:spPr/>
    </dgm:pt>
    <dgm:pt modelId="{178176B9-8843-4C4E-8970-2131DD12F34D}" type="pres">
      <dgm:prSet presAssocID="{5B222400-7A6E-8D47-B876-2166EC7BAFAC}" presName="rootComposite" presStyleCnt="0"/>
      <dgm:spPr/>
    </dgm:pt>
    <dgm:pt modelId="{5508B6C6-6327-FC41-B0AE-09E01C9B5314}" type="pres">
      <dgm:prSet presAssocID="{5B222400-7A6E-8D47-B876-2166EC7BAFAC}" presName="rootText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6D37AE-AF21-714A-B880-DF78CD062EB9}" type="pres">
      <dgm:prSet presAssocID="{5B222400-7A6E-8D47-B876-2166EC7BAFAC}" presName="rootConnector" presStyleLbl="node4" presStyleIdx="1" presStyleCnt="8"/>
      <dgm:spPr/>
      <dgm:t>
        <a:bodyPr/>
        <a:lstStyle/>
        <a:p>
          <a:endParaRPr lang="en-US"/>
        </a:p>
      </dgm:t>
    </dgm:pt>
    <dgm:pt modelId="{93D1826F-9E3D-4F43-A3FF-08E43470BD60}" type="pres">
      <dgm:prSet presAssocID="{5B222400-7A6E-8D47-B876-2166EC7BAFAC}" presName="hierChild4" presStyleCnt="0"/>
      <dgm:spPr/>
    </dgm:pt>
    <dgm:pt modelId="{83CD793E-5EE8-8F4C-9D4C-9A93E27D4FCB}" type="pres">
      <dgm:prSet presAssocID="{5B222400-7A6E-8D47-B876-2166EC7BAFAC}" presName="hierChild5" presStyleCnt="0"/>
      <dgm:spPr/>
    </dgm:pt>
    <dgm:pt modelId="{02ADD0BA-7554-8B45-B411-ADF015C30627}" type="pres">
      <dgm:prSet presAssocID="{9D677F42-CB26-1E4D-9054-F6BDC2B20EB7}" presName="Name37" presStyleLbl="parChTrans1D4" presStyleIdx="2" presStyleCnt="8"/>
      <dgm:spPr/>
      <dgm:t>
        <a:bodyPr/>
        <a:lstStyle/>
        <a:p>
          <a:endParaRPr lang="en-US"/>
        </a:p>
      </dgm:t>
    </dgm:pt>
    <dgm:pt modelId="{E8E34031-ACD8-A840-BBE2-17EFB1EBAAE5}" type="pres">
      <dgm:prSet presAssocID="{6BDA44FA-A9D0-D24D-85FD-B98A409C34E6}" presName="hierRoot2" presStyleCnt="0">
        <dgm:presLayoutVars>
          <dgm:hierBranch val="init"/>
        </dgm:presLayoutVars>
      </dgm:prSet>
      <dgm:spPr/>
    </dgm:pt>
    <dgm:pt modelId="{9BA19D19-E4B4-C647-9FD1-0A1E46372468}" type="pres">
      <dgm:prSet presAssocID="{6BDA44FA-A9D0-D24D-85FD-B98A409C34E6}" presName="rootComposite" presStyleCnt="0"/>
      <dgm:spPr/>
    </dgm:pt>
    <dgm:pt modelId="{5A476421-1686-4D40-A5F5-2106C34795C8}" type="pres">
      <dgm:prSet presAssocID="{6BDA44FA-A9D0-D24D-85FD-B98A409C34E6}" presName="rootText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76431A-D8AE-C141-B77E-6423717359C2}" type="pres">
      <dgm:prSet presAssocID="{6BDA44FA-A9D0-D24D-85FD-B98A409C34E6}" presName="rootConnector" presStyleLbl="node4" presStyleIdx="2" presStyleCnt="8"/>
      <dgm:spPr/>
      <dgm:t>
        <a:bodyPr/>
        <a:lstStyle/>
        <a:p>
          <a:endParaRPr lang="en-US"/>
        </a:p>
      </dgm:t>
    </dgm:pt>
    <dgm:pt modelId="{1753E93A-A4AE-2548-A447-F30522888F35}" type="pres">
      <dgm:prSet presAssocID="{6BDA44FA-A9D0-D24D-85FD-B98A409C34E6}" presName="hierChild4" presStyleCnt="0"/>
      <dgm:spPr/>
    </dgm:pt>
    <dgm:pt modelId="{8B2CF595-E84B-A848-96A7-03BB409EBB4C}" type="pres">
      <dgm:prSet presAssocID="{6BDA44FA-A9D0-D24D-85FD-B98A409C34E6}" presName="hierChild5" presStyleCnt="0"/>
      <dgm:spPr/>
    </dgm:pt>
    <dgm:pt modelId="{6625C5CD-C77C-3149-BB31-2B8392CCDA91}" type="pres">
      <dgm:prSet presAssocID="{77086819-694C-8646-B8A9-83FAE67DE6E9}" presName="Name37" presStyleLbl="parChTrans1D4" presStyleIdx="3" presStyleCnt="8"/>
      <dgm:spPr/>
      <dgm:t>
        <a:bodyPr/>
        <a:lstStyle/>
        <a:p>
          <a:endParaRPr lang="en-US"/>
        </a:p>
      </dgm:t>
    </dgm:pt>
    <dgm:pt modelId="{45838096-69FA-4349-B6BA-C51BB01D54C2}" type="pres">
      <dgm:prSet presAssocID="{B3456DE5-CA3C-F848-AA03-469BC261F2A6}" presName="hierRoot2" presStyleCnt="0">
        <dgm:presLayoutVars>
          <dgm:hierBranch val="init"/>
        </dgm:presLayoutVars>
      </dgm:prSet>
      <dgm:spPr/>
    </dgm:pt>
    <dgm:pt modelId="{6DBACD6B-46B9-574A-B6BA-A20D8037C2C5}" type="pres">
      <dgm:prSet presAssocID="{B3456DE5-CA3C-F848-AA03-469BC261F2A6}" presName="rootComposite" presStyleCnt="0"/>
      <dgm:spPr/>
    </dgm:pt>
    <dgm:pt modelId="{F660B0A4-CDC7-2D4C-A251-6805E44A1D0A}" type="pres">
      <dgm:prSet presAssocID="{B3456DE5-CA3C-F848-AA03-469BC261F2A6}" presName="rootText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388E9B-AC55-F84C-8759-E75D553BA680}" type="pres">
      <dgm:prSet presAssocID="{B3456DE5-CA3C-F848-AA03-469BC261F2A6}" presName="rootConnector" presStyleLbl="node4" presStyleIdx="3" presStyleCnt="8"/>
      <dgm:spPr/>
      <dgm:t>
        <a:bodyPr/>
        <a:lstStyle/>
        <a:p>
          <a:endParaRPr lang="en-US"/>
        </a:p>
      </dgm:t>
    </dgm:pt>
    <dgm:pt modelId="{339C6F23-A6CA-6C42-AB36-AA5EB342ABEE}" type="pres">
      <dgm:prSet presAssocID="{B3456DE5-CA3C-F848-AA03-469BC261F2A6}" presName="hierChild4" presStyleCnt="0"/>
      <dgm:spPr/>
    </dgm:pt>
    <dgm:pt modelId="{65964287-96D7-1942-9B09-8919196C7F2D}" type="pres">
      <dgm:prSet presAssocID="{B3456DE5-CA3C-F848-AA03-469BC261F2A6}" presName="hierChild5" presStyleCnt="0"/>
      <dgm:spPr/>
    </dgm:pt>
    <dgm:pt modelId="{7863503B-BA99-1443-B1C4-6BB98F6F91DB}" type="pres">
      <dgm:prSet presAssocID="{0BE45352-5560-504E-96F1-4E8B214E694E}" presName="hierChild5" presStyleCnt="0"/>
      <dgm:spPr/>
    </dgm:pt>
    <dgm:pt modelId="{4D3CA7A0-F8D2-5344-9A34-58BA2BCB0DFD}" type="pres">
      <dgm:prSet presAssocID="{9CBEBAFB-3343-E14B-910C-93AD954E8279}" presName="hierChild5" presStyleCnt="0"/>
      <dgm:spPr/>
    </dgm:pt>
    <dgm:pt modelId="{0C2F0C50-C3F7-DC49-AC8F-F13CB83E32A2}" type="pres">
      <dgm:prSet presAssocID="{3BBF4E44-C320-FE45-8A79-FFF5F58FBFA7}" presName="Name37" presStyleLbl="parChTrans1D2" presStyleIdx="1" presStyleCnt="5"/>
      <dgm:spPr/>
      <dgm:t>
        <a:bodyPr/>
        <a:lstStyle/>
        <a:p>
          <a:endParaRPr lang="en-US"/>
        </a:p>
      </dgm:t>
    </dgm:pt>
    <dgm:pt modelId="{4A8A33BC-5617-A641-ABB0-132CC89F26D7}" type="pres">
      <dgm:prSet presAssocID="{57099225-AB45-F849-98CA-73104AA692C3}" presName="hierRoot2" presStyleCnt="0">
        <dgm:presLayoutVars>
          <dgm:hierBranch val="init"/>
        </dgm:presLayoutVars>
      </dgm:prSet>
      <dgm:spPr/>
    </dgm:pt>
    <dgm:pt modelId="{7F6FA2AC-9E4C-9B4C-B3B5-21A5F431389F}" type="pres">
      <dgm:prSet presAssocID="{57099225-AB45-F849-98CA-73104AA692C3}" presName="rootComposite" presStyleCnt="0"/>
      <dgm:spPr/>
    </dgm:pt>
    <dgm:pt modelId="{BDEB843A-C382-B044-8693-7450500E9493}" type="pres">
      <dgm:prSet presAssocID="{57099225-AB45-F849-98CA-73104AA692C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845892-3926-5644-BAD1-A78544FD531F}" type="pres">
      <dgm:prSet presAssocID="{57099225-AB45-F849-98CA-73104AA692C3}" presName="rootConnector" presStyleLbl="node2" presStyleIdx="1" presStyleCnt="5"/>
      <dgm:spPr/>
      <dgm:t>
        <a:bodyPr/>
        <a:lstStyle/>
        <a:p>
          <a:endParaRPr lang="en-US"/>
        </a:p>
      </dgm:t>
    </dgm:pt>
    <dgm:pt modelId="{BD1E8E65-ED3B-BD42-99A1-C8BB9BEED081}" type="pres">
      <dgm:prSet presAssocID="{57099225-AB45-F849-98CA-73104AA692C3}" presName="hierChild4" presStyleCnt="0"/>
      <dgm:spPr/>
    </dgm:pt>
    <dgm:pt modelId="{04357A62-D361-4F4D-9E9C-A0734F261578}" type="pres">
      <dgm:prSet presAssocID="{9F4B9195-4716-9641-A987-3F8D755CE8F5}" presName="Name37" presStyleLbl="parChTrans1D3" presStyleIdx="1" presStyleCnt="6"/>
      <dgm:spPr/>
      <dgm:t>
        <a:bodyPr/>
        <a:lstStyle/>
        <a:p>
          <a:endParaRPr lang="en-US"/>
        </a:p>
      </dgm:t>
    </dgm:pt>
    <dgm:pt modelId="{3BD18F90-84EC-6440-A25D-655DEB4F79F8}" type="pres">
      <dgm:prSet presAssocID="{9D0F35CD-7A5E-B747-9806-841D09A1C524}" presName="hierRoot2" presStyleCnt="0">
        <dgm:presLayoutVars>
          <dgm:hierBranch val="init"/>
        </dgm:presLayoutVars>
      </dgm:prSet>
      <dgm:spPr/>
    </dgm:pt>
    <dgm:pt modelId="{1443CEA4-D1A3-6C45-A36A-3F6880A48E27}" type="pres">
      <dgm:prSet presAssocID="{9D0F35CD-7A5E-B747-9806-841D09A1C524}" presName="rootComposite" presStyleCnt="0"/>
      <dgm:spPr/>
    </dgm:pt>
    <dgm:pt modelId="{483C77AC-5435-E744-8DE1-BF86836FB897}" type="pres">
      <dgm:prSet presAssocID="{9D0F35CD-7A5E-B747-9806-841D09A1C524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290FD-C65D-E94E-8BB7-51DB288A3459}" type="pres">
      <dgm:prSet presAssocID="{9D0F35CD-7A5E-B747-9806-841D09A1C524}" presName="rootConnector" presStyleLbl="node3" presStyleIdx="1" presStyleCnt="6"/>
      <dgm:spPr/>
      <dgm:t>
        <a:bodyPr/>
        <a:lstStyle/>
        <a:p>
          <a:endParaRPr lang="en-US"/>
        </a:p>
      </dgm:t>
    </dgm:pt>
    <dgm:pt modelId="{586B91F2-3C91-A640-B8F1-4B78741CE08F}" type="pres">
      <dgm:prSet presAssocID="{9D0F35CD-7A5E-B747-9806-841D09A1C524}" presName="hierChild4" presStyleCnt="0"/>
      <dgm:spPr/>
    </dgm:pt>
    <dgm:pt modelId="{F9DF1DFD-70E1-BE4C-8768-558794DC7AED}" type="pres">
      <dgm:prSet presAssocID="{19C4FEA0-731E-094D-B078-DFC6BE52905F}" presName="Name37" presStyleLbl="parChTrans1D4" presStyleIdx="4" presStyleCnt="8"/>
      <dgm:spPr/>
      <dgm:t>
        <a:bodyPr/>
        <a:lstStyle/>
        <a:p>
          <a:endParaRPr lang="en-US"/>
        </a:p>
      </dgm:t>
    </dgm:pt>
    <dgm:pt modelId="{B2D77E36-2A92-6D46-B4BA-703948B19D89}" type="pres">
      <dgm:prSet presAssocID="{0B89A461-DF2B-A745-AD91-E0300EE41FB9}" presName="hierRoot2" presStyleCnt="0">
        <dgm:presLayoutVars>
          <dgm:hierBranch val="init"/>
        </dgm:presLayoutVars>
      </dgm:prSet>
      <dgm:spPr/>
    </dgm:pt>
    <dgm:pt modelId="{759C3654-A3FF-9842-B090-70C71C332D69}" type="pres">
      <dgm:prSet presAssocID="{0B89A461-DF2B-A745-AD91-E0300EE41FB9}" presName="rootComposite" presStyleCnt="0"/>
      <dgm:spPr/>
    </dgm:pt>
    <dgm:pt modelId="{03B10825-E503-054A-A7EE-34D1C4DFDA5A}" type="pres">
      <dgm:prSet presAssocID="{0B89A461-DF2B-A745-AD91-E0300EE41FB9}" presName="rootText" presStyleLbl="node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83944B-5558-2B47-9D39-ED0E50DF0402}" type="pres">
      <dgm:prSet presAssocID="{0B89A461-DF2B-A745-AD91-E0300EE41FB9}" presName="rootConnector" presStyleLbl="node4" presStyleIdx="4" presStyleCnt="8"/>
      <dgm:spPr/>
      <dgm:t>
        <a:bodyPr/>
        <a:lstStyle/>
        <a:p>
          <a:endParaRPr lang="en-US"/>
        </a:p>
      </dgm:t>
    </dgm:pt>
    <dgm:pt modelId="{96B456DC-D5B8-B845-8512-B7B727A1C77E}" type="pres">
      <dgm:prSet presAssocID="{0B89A461-DF2B-A745-AD91-E0300EE41FB9}" presName="hierChild4" presStyleCnt="0"/>
      <dgm:spPr/>
    </dgm:pt>
    <dgm:pt modelId="{AE517054-3B0C-1A48-9416-5D0028FB7718}" type="pres">
      <dgm:prSet presAssocID="{0B89A461-DF2B-A745-AD91-E0300EE41FB9}" presName="hierChild5" presStyleCnt="0"/>
      <dgm:spPr/>
    </dgm:pt>
    <dgm:pt modelId="{967B7CE5-FF96-CA41-ACE2-0EFA38633D28}" type="pres">
      <dgm:prSet presAssocID="{9D0F35CD-7A5E-B747-9806-841D09A1C524}" presName="hierChild5" presStyleCnt="0"/>
      <dgm:spPr/>
    </dgm:pt>
    <dgm:pt modelId="{586DB479-7F47-FD40-83E9-BA6AED8B90CC}" type="pres">
      <dgm:prSet presAssocID="{8A1B0B6B-F7C5-B748-B04B-A52457181F3C}" presName="Name37" presStyleLbl="parChTrans1D3" presStyleIdx="2" presStyleCnt="6"/>
      <dgm:spPr/>
      <dgm:t>
        <a:bodyPr/>
        <a:lstStyle/>
        <a:p>
          <a:endParaRPr lang="en-US"/>
        </a:p>
      </dgm:t>
    </dgm:pt>
    <dgm:pt modelId="{970D2E83-628E-9D4C-BB13-4B291336CFF5}" type="pres">
      <dgm:prSet presAssocID="{FAE8A0A7-8D32-3B47-9406-77548C71D31D}" presName="hierRoot2" presStyleCnt="0">
        <dgm:presLayoutVars>
          <dgm:hierBranch val="init"/>
        </dgm:presLayoutVars>
      </dgm:prSet>
      <dgm:spPr/>
    </dgm:pt>
    <dgm:pt modelId="{B0604A89-9FF8-3E44-A978-30A06FE40040}" type="pres">
      <dgm:prSet presAssocID="{FAE8A0A7-8D32-3B47-9406-77548C71D31D}" presName="rootComposite" presStyleCnt="0"/>
      <dgm:spPr/>
    </dgm:pt>
    <dgm:pt modelId="{DE56E16B-756E-1A45-B809-69BAEF8F4C02}" type="pres">
      <dgm:prSet presAssocID="{FAE8A0A7-8D32-3B47-9406-77548C71D31D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575ACC-E622-A142-BE2C-621DCC8A09C3}" type="pres">
      <dgm:prSet presAssocID="{FAE8A0A7-8D32-3B47-9406-77548C71D31D}" presName="rootConnector" presStyleLbl="node3" presStyleIdx="2" presStyleCnt="6"/>
      <dgm:spPr/>
      <dgm:t>
        <a:bodyPr/>
        <a:lstStyle/>
        <a:p>
          <a:endParaRPr lang="en-US"/>
        </a:p>
      </dgm:t>
    </dgm:pt>
    <dgm:pt modelId="{28293149-0C65-8B42-803A-DE6E0D004525}" type="pres">
      <dgm:prSet presAssocID="{FAE8A0A7-8D32-3B47-9406-77548C71D31D}" presName="hierChild4" presStyleCnt="0"/>
      <dgm:spPr/>
    </dgm:pt>
    <dgm:pt modelId="{35716F54-93E3-8C4A-88A6-3D84C30BCACA}" type="pres">
      <dgm:prSet presAssocID="{C170A700-1FAF-7C48-A02E-649CAA0F664B}" presName="Name37" presStyleLbl="parChTrans1D4" presStyleIdx="5" presStyleCnt="8"/>
      <dgm:spPr/>
      <dgm:t>
        <a:bodyPr/>
        <a:lstStyle/>
        <a:p>
          <a:endParaRPr lang="en-US"/>
        </a:p>
      </dgm:t>
    </dgm:pt>
    <dgm:pt modelId="{C2C8023B-4076-B84C-821E-64AB3CC306B0}" type="pres">
      <dgm:prSet presAssocID="{0A756A3A-6036-D745-A6EC-115AE0EC374F}" presName="hierRoot2" presStyleCnt="0">
        <dgm:presLayoutVars>
          <dgm:hierBranch val="init"/>
        </dgm:presLayoutVars>
      </dgm:prSet>
      <dgm:spPr/>
    </dgm:pt>
    <dgm:pt modelId="{D2ADB37B-23C9-7F4A-9BD4-D77A1B18D544}" type="pres">
      <dgm:prSet presAssocID="{0A756A3A-6036-D745-A6EC-115AE0EC374F}" presName="rootComposite" presStyleCnt="0"/>
      <dgm:spPr/>
    </dgm:pt>
    <dgm:pt modelId="{016D927C-F159-5A41-B7CF-EF8072361756}" type="pres">
      <dgm:prSet presAssocID="{0A756A3A-6036-D745-A6EC-115AE0EC374F}" presName="rootText" presStyleLbl="node4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42C447-4821-0643-809B-8613AC495AF3}" type="pres">
      <dgm:prSet presAssocID="{0A756A3A-6036-D745-A6EC-115AE0EC374F}" presName="rootConnector" presStyleLbl="node4" presStyleIdx="5" presStyleCnt="8"/>
      <dgm:spPr/>
      <dgm:t>
        <a:bodyPr/>
        <a:lstStyle/>
        <a:p>
          <a:endParaRPr lang="en-US"/>
        </a:p>
      </dgm:t>
    </dgm:pt>
    <dgm:pt modelId="{6BD0487E-BE41-AC4B-BF56-86EC2EFC3C4D}" type="pres">
      <dgm:prSet presAssocID="{0A756A3A-6036-D745-A6EC-115AE0EC374F}" presName="hierChild4" presStyleCnt="0"/>
      <dgm:spPr/>
    </dgm:pt>
    <dgm:pt modelId="{BBDC7E91-75A3-F149-9C05-3E943DB50DC0}" type="pres">
      <dgm:prSet presAssocID="{0A756A3A-6036-D745-A6EC-115AE0EC374F}" presName="hierChild5" presStyleCnt="0"/>
      <dgm:spPr/>
    </dgm:pt>
    <dgm:pt modelId="{44E27A31-70A5-5241-9200-5FF940D23047}" type="pres">
      <dgm:prSet presAssocID="{FAE8A0A7-8D32-3B47-9406-77548C71D31D}" presName="hierChild5" presStyleCnt="0"/>
      <dgm:spPr/>
    </dgm:pt>
    <dgm:pt modelId="{2F3C80AC-10BD-E644-A438-07EA9195A958}" type="pres">
      <dgm:prSet presAssocID="{57099225-AB45-F849-98CA-73104AA692C3}" presName="hierChild5" presStyleCnt="0"/>
      <dgm:spPr/>
    </dgm:pt>
    <dgm:pt modelId="{16B46CBD-FAB2-D24D-B2E7-F4A7BCE07FF0}" type="pres">
      <dgm:prSet presAssocID="{68473680-83DD-F541-9AF9-7C8F55E767F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01C6B9E1-20FC-1642-A273-B77CB3241424}" type="pres">
      <dgm:prSet presAssocID="{BDBD2A87-2655-D44E-9F33-6BCC9C1FF3E7}" presName="hierRoot2" presStyleCnt="0">
        <dgm:presLayoutVars>
          <dgm:hierBranch val="init"/>
        </dgm:presLayoutVars>
      </dgm:prSet>
      <dgm:spPr/>
    </dgm:pt>
    <dgm:pt modelId="{142044A2-737A-3E4F-8DC9-F250110CB648}" type="pres">
      <dgm:prSet presAssocID="{BDBD2A87-2655-D44E-9F33-6BCC9C1FF3E7}" presName="rootComposite" presStyleCnt="0"/>
      <dgm:spPr/>
    </dgm:pt>
    <dgm:pt modelId="{7E645A8A-52A3-B44D-BED3-621FD45623A7}" type="pres">
      <dgm:prSet presAssocID="{BDBD2A87-2655-D44E-9F33-6BCC9C1FF3E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EF44B7-308C-B041-8916-3963F619934B}" type="pres">
      <dgm:prSet presAssocID="{BDBD2A87-2655-D44E-9F33-6BCC9C1FF3E7}" presName="rootConnector" presStyleLbl="node2" presStyleIdx="2" presStyleCnt="5"/>
      <dgm:spPr/>
      <dgm:t>
        <a:bodyPr/>
        <a:lstStyle/>
        <a:p>
          <a:endParaRPr lang="en-US"/>
        </a:p>
      </dgm:t>
    </dgm:pt>
    <dgm:pt modelId="{81B35C1E-355C-224E-8CB7-A9D2BD8EBE45}" type="pres">
      <dgm:prSet presAssocID="{BDBD2A87-2655-D44E-9F33-6BCC9C1FF3E7}" presName="hierChild4" presStyleCnt="0"/>
      <dgm:spPr/>
    </dgm:pt>
    <dgm:pt modelId="{DE706E3C-A880-1446-A558-BFD8FE9EC828}" type="pres">
      <dgm:prSet presAssocID="{9268C6FB-B370-4545-B578-2C088D3A81C2}" presName="Name37" presStyleLbl="parChTrans1D3" presStyleIdx="3" presStyleCnt="6"/>
      <dgm:spPr/>
      <dgm:t>
        <a:bodyPr/>
        <a:lstStyle/>
        <a:p>
          <a:endParaRPr lang="en-US"/>
        </a:p>
      </dgm:t>
    </dgm:pt>
    <dgm:pt modelId="{B49B3BE7-26F1-2247-9CF2-DF693434B119}" type="pres">
      <dgm:prSet presAssocID="{2C69BD11-8F68-294B-9E81-84385EB71206}" presName="hierRoot2" presStyleCnt="0">
        <dgm:presLayoutVars>
          <dgm:hierBranch val="init"/>
        </dgm:presLayoutVars>
      </dgm:prSet>
      <dgm:spPr/>
    </dgm:pt>
    <dgm:pt modelId="{D9F2453B-14B3-BD4E-A593-54B7E617F233}" type="pres">
      <dgm:prSet presAssocID="{2C69BD11-8F68-294B-9E81-84385EB71206}" presName="rootComposite" presStyleCnt="0"/>
      <dgm:spPr/>
    </dgm:pt>
    <dgm:pt modelId="{F17EE1BE-C9A6-904F-B3A5-E430B0CE4B76}" type="pres">
      <dgm:prSet presAssocID="{2C69BD11-8F68-294B-9E81-84385EB71206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9C033E-2686-274D-9F36-504F7E2A02AB}" type="pres">
      <dgm:prSet presAssocID="{2C69BD11-8F68-294B-9E81-84385EB71206}" presName="rootConnector" presStyleLbl="node3" presStyleIdx="3" presStyleCnt="6"/>
      <dgm:spPr/>
      <dgm:t>
        <a:bodyPr/>
        <a:lstStyle/>
        <a:p>
          <a:endParaRPr lang="en-US"/>
        </a:p>
      </dgm:t>
    </dgm:pt>
    <dgm:pt modelId="{E82B3BF2-EDB6-E546-832D-58CB5DD5E73B}" type="pres">
      <dgm:prSet presAssocID="{2C69BD11-8F68-294B-9E81-84385EB71206}" presName="hierChild4" presStyleCnt="0"/>
      <dgm:spPr/>
    </dgm:pt>
    <dgm:pt modelId="{7C9CAFD3-36CF-0D42-A08C-3F4AE0050EBE}" type="pres">
      <dgm:prSet presAssocID="{592D12DC-FE59-9B4B-A3EB-CCBC5F4CE616}" presName="Name37" presStyleLbl="parChTrans1D4" presStyleIdx="6" presStyleCnt="8"/>
      <dgm:spPr/>
      <dgm:t>
        <a:bodyPr/>
        <a:lstStyle/>
        <a:p>
          <a:endParaRPr lang="en-US"/>
        </a:p>
      </dgm:t>
    </dgm:pt>
    <dgm:pt modelId="{C636A0E8-3CAE-FB42-A220-BB9E0FBDBD05}" type="pres">
      <dgm:prSet presAssocID="{43E5C8A2-5244-A148-9410-EA7AECD66436}" presName="hierRoot2" presStyleCnt="0">
        <dgm:presLayoutVars>
          <dgm:hierBranch val="init"/>
        </dgm:presLayoutVars>
      </dgm:prSet>
      <dgm:spPr/>
    </dgm:pt>
    <dgm:pt modelId="{AF90605E-B682-314C-A5F1-ED10A0191BB9}" type="pres">
      <dgm:prSet presAssocID="{43E5C8A2-5244-A148-9410-EA7AECD66436}" presName="rootComposite" presStyleCnt="0"/>
      <dgm:spPr/>
    </dgm:pt>
    <dgm:pt modelId="{8E682026-3F53-134B-B233-1A5ADD11E8F4}" type="pres">
      <dgm:prSet presAssocID="{43E5C8A2-5244-A148-9410-EA7AECD66436}" presName="rootText" presStyleLbl="node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C5A2BA-030C-1448-AB25-1CD87E947CF6}" type="pres">
      <dgm:prSet presAssocID="{43E5C8A2-5244-A148-9410-EA7AECD66436}" presName="rootConnector" presStyleLbl="node4" presStyleIdx="6" presStyleCnt="8"/>
      <dgm:spPr/>
      <dgm:t>
        <a:bodyPr/>
        <a:lstStyle/>
        <a:p>
          <a:endParaRPr lang="en-US"/>
        </a:p>
      </dgm:t>
    </dgm:pt>
    <dgm:pt modelId="{427045B0-0006-6843-8708-1FE201E629DD}" type="pres">
      <dgm:prSet presAssocID="{43E5C8A2-5244-A148-9410-EA7AECD66436}" presName="hierChild4" presStyleCnt="0"/>
      <dgm:spPr/>
    </dgm:pt>
    <dgm:pt modelId="{4B412EBF-7683-EE47-AFC6-994F992BA394}" type="pres">
      <dgm:prSet presAssocID="{43E5C8A2-5244-A148-9410-EA7AECD66436}" presName="hierChild5" presStyleCnt="0"/>
      <dgm:spPr/>
    </dgm:pt>
    <dgm:pt modelId="{B5FF8AB4-4873-1F48-B1CF-A8A4F8CFE7BB}" type="pres">
      <dgm:prSet presAssocID="{86165349-EA5B-5F49-BD77-891F8C4B4FB6}" presName="Name37" presStyleLbl="parChTrans1D4" presStyleIdx="7" presStyleCnt="8"/>
      <dgm:spPr/>
      <dgm:t>
        <a:bodyPr/>
        <a:lstStyle/>
        <a:p>
          <a:endParaRPr lang="en-US"/>
        </a:p>
      </dgm:t>
    </dgm:pt>
    <dgm:pt modelId="{9A6321DD-49E2-0F45-80BD-84DA8E854908}" type="pres">
      <dgm:prSet presAssocID="{8333413B-17CD-E743-BFC3-577C68297CDF}" presName="hierRoot2" presStyleCnt="0">
        <dgm:presLayoutVars>
          <dgm:hierBranch val="init"/>
        </dgm:presLayoutVars>
      </dgm:prSet>
      <dgm:spPr/>
    </dgm:pt>
    <dgm:pt modelId="{3F7F0C6E-77F9-1C44-9DAE-47538F7B43B9}" type="pres">
      <dgm:prSet presAssocID="{8333413B-17CD-E743-BFC3-577C68297CDF}" presName="rootComposite" presStyleCnt="0"/>
      <dgm:spPr/>
    </dgm:pt>
    <dgm:pt modelId="{0F7B4B4F-DB90-F545-8F5F-B335FC812734}" type="pres">
      <dgm:prSet presAssocID="{8333413B-17CD-E743-BFC3-577C68297CDF}" presName="rootText" presStyleLbl="node4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DF5338-CE1A-EA49-BA1D-FB5515EF99D6}" type="pres">
      <dgm:prSet presAssocID="{8333413B-17CD-E743-BFC3-577C68297CDF}" presName="rootConnector" presStyleLbl="node4" presStyleIdx="7" presStyleCnt="8"/>
      <dgm:spPr/>
      <dgm:t>
        <a:bodyPr/>
        <a:lstStyle/>
        <a:p>
          <a:endParaRPr lang="en-US"/>
        </a:p>
      </dgm:t>
    </dgm:pt>
    <dgm:pt modelId="{CF5BE501-1782-9644-A669-407606649DD5}" type="pres">
      <dgm:prSet presAssocID="{8333413B-17CD-E743-BFC3-577C68297CDF}" presName="hierChild4" presStyleCnt="0"/>
      <dgm:spPr/>
    </dgm:pt>
    <dgm:pt modelId="{58D081E1-D719-E240-8688-5CD0BBE3D42B}" type="pres">
      <dgm:prSet presAssocID="{8333413B-17CD-E743-BFC3-577C68297CDF}" presName="hierChild5" presStyleCnt="0"/>
      <dgm:spPr/>
    </dgm:pt>
    <dgm:pt modelId="{537B6A82-AD69-4942-A8C1-B3742C2B1D5C}" type="pres">
      <dgm:prSet presAssocID="{2C69BD11-8F68-294B-9E81-84385EB71206}" presName="hierChild5" presStyleCnt="0"/>
      <dgm:spPr/>
    </dgm:pt>
    <dgm:pt modelId="{AE234FA0-0610-F447-A3E9-278A986ED9AE}" type="pres">
      <dgm:prSet presAssocID="{BDBD2A87-2655-D44E-9F33-6BCC9C1FF3E7}" presName="hierChild5" presStyleCnt="0"/>
      <dgm:spPr/>
    </dgm:pt>
    <dgm:pt modelId="{5590B2C5-B5F5-144D-9CBD-2264C3B9CFDA}" type="pres">
      <dgm:prSet presAssocID="{5CF06239-5018-874F-8BCC-D0D2A2B84E64}" presName="Name37" presStyleLbl="parChTrans1D2" presStyleIdx="3" presStyleCnt="5"/>
      <dgm:spPr/>
      <dgm:t>
        <a:bodyPr/>
        <a:lstStyle/>
        <a:p>
          <a:endParaRPr lang="en-US"/>
        </a:p>
      </dgm:t>
    </dgm:pt>
    <dgm:pt modelId="{9CDCE7F5-3451-6248-B478-FFFFDE89CEEB}" type="pres">
      <dgm:prSet presAssocID="{6405092C-8632-0340-B78A-E5D9040D9B49}" presName="hierRoot2" presStyleCnt="0">
        <dgm:presLayoutVars>
          <dgm:hierBranch val="init"/>
        </dgm:presLayoutVars>
      </dgm:prSet>
      <dgm:spPr/>
    </dgm:pt>
    <dgm:pt modelId="{C6250D75-A636-5B46-A74E-2D624625F4E2}" type="pres">
      <dgm:prSet presAssocID="{6405092C-8632-0340-B78A-E5D9040D9B49}" presName="rootComposite" presStyleCnt="0"/>
      <dgm:spPr/>
    </dgm:pt>
    <dgm:pt modelId="{9500B708-3B1B-9845-A129-850351A0A6DE}" type="pres">
      <dgm:prSet presAssocID="{6405092C-8632-0340-B78A-E5D9040D9B49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5696B3-F9C9-124A-89B6-C2DCE632EC81}" type="pres">
      <dgm:prSet presAssocID="{6405092C-8632-0340-B78A-E5D9040D9B49}" presName="rootConnector" presStyleLbl="node2" presStyleIdx="3" presStyleCnt="5"/>
      <dgm:spPr/>
      <dgm:t>
        <a:bodyPr/>
        <a:lstStyle/>
        <a:p>
          <a:endParaRPr lang="en-US"/>
        </a:p>
      </dgm:t>
    </dgm:pt>
    <dgm:pt modelId="{3782EA51-2731-C142-A56D-58582E428550}" type="pres">
      <dgm:prSet presAssocID="{6405092C-8632-0340-B78A-E5D9040D9B49}" presName="hierChild4" presStyleCnt="0"/>
      <dgm:spPr/>
    </dgm:pt>
    <dgm:pt modelId="{15924699-D2E9-E340-B29C-B17D919192F8}" type="pres">
      <dgm:prSet presAssocID="{7D800422-02D1-1B4E-B825-48DB95521002}" presName="Name37" presStyleLbl="parChTrans1D3" presStyleIdx="4" presStyleCnt="6"/>
      <dgm:spPr/>
      <dgm:t>
        <a:bodyPr/>
        <a:lstStyle/>
        <a:p>
          <a:endParaRPr lang="en-US"/>
        </a:p>
      </dgm:t>
    </dgm:pt>
    <dgm:pt modelId="{B53B4F27-6155-7440-8FF6-A861B025B7C1}" type="pres">
      <dgm:prSet presAssocID="{6F4BF3DD-2EA1-124D-A3C2-B97B1F3693C4}" presName="hierRoot2" presStyleCnt="0">
        <dgm:presLayoutVars>
          <dgm:hierBranch val="init"/>
        </dgm:presLayoutVars>
      </dgm:prSet>
      <dgm:spPr/>
    </dgm:pt>
    <dgm:pt modelId="{71E8A702-0D34-8448-903C-F3ED7C29AB54}" type="pres">
      <dgm:prSet presAssocID="{6F4BF3DD-2EA1-124D-A3C2-B97B1F3693C4}" presName="rootComposite" presStyleCnt="0"/>
      <dgm:spPr/>
    </dgm:pt>
    <dgm:pt modelId="{544A5021-FFAD-8240-9ACF-03AA09AFBD29}" type="pres">
      <dgm:prSet presAssocID="{6F4BF3DD-2EA1-124D-A3C2-B97B1F3693C4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E4B96D-5E19-C041-8CC3-849D19F21658}" type="pres">
      <dgm:prSet presAssocID="{6F4BF3DD-2EA1-124D-A3C2-B97B1F3693C4}" presName="rootConnector" presStyleLbl="node3" presStyleIdx="4" presStyleCnt="6"/>
      <dgm:spPr/>
      <dgm:t>
        <a:bodyPr/>
        <a:lstStyle/>
        <a:p>
          <a:endParaRPr lang="en-US"/>
        </a:p>
      </dgm:t>
    </dgm:pt>
    <dgm:pt modelId="{A3FE9936-7EC9-9349-9E66-FA0DD1F78D78}" type="pres">
      <dgm:prSet presAssocID="{6F4BF3DD-2EA1-124D-A3C2-B97B1F3693C4}" presName="hierChild4" presStyleCnt="0"/>
      <dgm:spPr/>
    </dgm:pt>
    <dgm:pt modelId="{29511AC5-6FD4-0948-9838-852783F95ABA}" type="pres">
      <dgm:prSet presAssocID="{6F4BF3DD-2EA1-124D-A3C2-B97B1F3693C4}" presName="hierChild5" presStyleCnt="0"/>
      <dgm:spPr/>
    </dgm:pt>
    <dgm:pt modelId="{5CB5C5DD-2574-764C-8BB2-09CA794580CF}" type="pres">
      <dgm:prSet presAssocID="{6405092C-8632-0340-B78A-E5D9040D9B49}" presName="hierChild5" presStyleCnt="0"/>
      <dgm:spPr/>
    </dgm:pt>
    <dgm:pt modelId="{4D40DD4B-C419-9949-94D0-A1CE1183361B}" type="pres">
      <dgm:prSet presAssocID="{26FAC748-F4A9-844C-898E-F3841DE648B3}" presName="Name37" presStyleLbl="parChTrans1D2" presStyleIdx="4" presStyleCnt="5"/>
      <dgm:spPr/>
      <dgm:t>
        <a:bodyPr/>
        <a:lstStyle/>
        <a:p>
          <a:endParaRPr lang="en-US"/>
        </a:p>
      </dgm:t>
    </dgm:pt>
    <dgm:pt modelId="{BFB9C41D-4E46-F244-B1BD-EFCCCF3E7990}" type="pres">
      <dgm:prSet presAssocID="{B7359716-D08C-A64B-8B07-A98CD6CA31DA}" presName="hierRoot2" presStyleCnt="0">
        <dgm:presLayoutVars>
          <dgm:hierBranch val="init"/>
        </dgm:presLayoutVars>
      </dgm:prSet>
      <dgm:spPr/>
    </dgm:pt>
    <dgm:pt modelId="{A7D15A43-4885-1C44-BEC4-FD9732F5F711}" type="pres">
      <dgm:prSet presAssocID="{B7359716-D08C-A64B-8B07-A98CD6CA31DA}" presName="rootComposite" presStyleCnt="0"/>
      <dgm:spPr/>
    </dgm:pt>
    <dgm:pt modelId="{F0F1A398-7153-4242-86C5-32A4BFD014C3}" type="pres">
      <dgm:prSet presAssocID="{B7359716-D08C-A64B-8B07-A98CD6CA31DA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9F6CC-3972-B84F-8ED7-A77851E3FA77}" type="pres">
      <dgm:prSet presAssocID="{B7359716-D08C-A64B-8B07-A98CD6CA31DA}" presName="rootConnector" presStyleLbl="node2" presStyleIdx="4" presStyleCnt="5"/>
      <dgm:spPr/>
      <dgm:t>
        <a:bodyPr/>
        <a:lstStyle/>
        <a:p>
          <a:endParaRPr lang="en-US"/>
        </a:p>
      </dgm:t>
    </dgm:pt>
    <dgm:pt modelId="{A0DE6C56-397D-2A45-98B0-49DD89F9033F}" type="pres">
      <dgm:prSet presAssocID="{B7359716-D08C-A64B-8B07-A98CD6CA31DA}" presName="hierChild4" presStyleCnt="0"/>
      <dgm:spPr/>
    </dgm:pt>
    <dgm:pt modelId="{6D794168-64A0-CC4A-92EC-51AA56FAB717}" type="pres">
      <dgm:prSet presAssocID="{74B72F45-3A47-CB43-85AC-7BD81D549EAC}" presName="Name37" presStyleLbl="parChTrans1D3" presStyleIdx="5" presStyleCnt="6"/>
      <dgm:spPr/>
      <dgm:t>
        <a:bodyPr/>
        <a:lstStyle/>
        <a:p>
          <a:endParaRPr lang="en-US"/>
        </a:p>
      </dgm:t>
    </dgm:pt>
    <dgm:pt modelId="{26678777-0A69-D94E-B98E-582F462AEC3B}" type="pres">
      <dgm:prSet presAssocID="{F6A1EBA3-EB3C-9249-93CA-1D43F4EC4D2C}" presName="hierRoot2" presStyleCnt="0">
        <dgm:presLayoutVars>
          <dgm:hierBranch val="init"/>
        </dgm:presLayoutVars>
      </dgm:prSet>
      <dgm:spPr/>
    </dgm:pt>
    <dgm:pt modelId="{F05BBE3D-A5EE-AC46-8486-AC6FA9951FF3}" type="pres">
      <dgm:prSet presAssocID="{F6A1EBA3-EB3C-9249-93CA-1D43F4EC4D2C}" presName="rootComposite" presStyleCnt="0"/>
      <dgm:spPr/>
    </dgm:pt>
    <dgm:pt modelId="{537CDD59-F60D-AF4B-852F-C551996BE5A1}" type="pres">
      <dgm:prSet presAssocID="{F6A1EBA3-EB3C-9249-93CA-1D43F4EC4D2C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C8ED7D-B7C1-8849-AEF8-1349AC17D911}" type="pres">
      <dgm:prSet presAssocID="{F6A1EBA3-EB3C-9249-93CA-1D43F4EC4D2C}" presName="rootConnector" presStyleLbl="node3" presStyleIdx="5" presStyleCnt="6"/>
      <dgm:spPr/>
      <dgm:t>
        <a:bodyPr/>
        <a:lstStyle/>
        <a:p>
          <a:endParaRPr lang="en-US"/>
        </a:p>
      </dgm:t>
    </dgm:pt>
    <dgm:pt modelId="{EA6E410A-6E9F-CB4E-AC65-760E43680B35}" type="pres">
      <dgm:prSet presAssocID="{F6A1EBA3-EB3C-9249-93CA-1D43F4EC4D2C}" presName="hierChild4" presStyleCnt="0"/>
      <dgm:spPr/>
    </dgm:pt>
    <dgm:pt modelId="{A1BD7743-6AEE-6847-B6AC-7A233261C232}" type="pres">
      <dgm:prSet presAssocID="{F6A1EBA3-EB3C-9249-93CA-1D43F4EC4D2C}" presName="hierChild5" presStyleCnt="0"/>
      <dgm:spPr/>
    </dgm:pt>
    <dgm:pt modelId="{DD8579EB-E19B-DE4E-BBB8-AA9BED87E41F}" type="pres">
      <dgm:prSet presAssocID="{B7359716-D08C-A64B-8B07-A98CD6CA31DA}" presName="hierChild5" presStyleCnt="0"/>
      <dgm:spPr/>
    </dgm:pt>
    <dgm:pt modelId="{6D2D4730-1567-C94C-AAFF-9E22FDD66ECE}" type="pres">
      <dgm:prSet presAssocID="{A8731A35-5DF4-9241-BC2E-E2DC1E6C271A}" presName="hierChild3" presStyleCnt="0"/>
      <dgm:spPr/>
    </dgm:pt>
  </dgm:ptLst>
  <dgm:cxnLst>
    <dgm:cxn modelId="{1C76FCB6-A50E-B345-B782-DB9610772AFF}" type="presOf" srcId="{A8731A35-5DF4-9241-BC2E-E2DC1E6C271A}" destId="{39046127-7BA4-1144-A23A-8B8E72E963D1}" srcOrd="0" destOrd="0" presId="urn:microsoft.com/office/officeart/2005/8/layout/orgChart1"/>
    <dgm:cxn modelId="{E0770B65-B21C-2E4A-AA21-728BD3B0F20A}" srcId="{9CBEBAFB-3343-E14B-910C-93AD954E8279}" destId="{0BE45352-5560-504E-96F1-4E8B214E694E}" srcOrd="0" destOrd="0" parTransId="{A9EA7039-9FF4-1C44-9CF6-BFB6CE8866FC}" sibTransId="{4AA4F96A-46A6-C143-9FCA-8ADCA625761D}"/>
    <dgm:cxn modelId="{201613B9-3F56-8841-A51E-FBC5EC231BC1}" type="presOf" srcId="{6F4BF3DD-2EA1-124D-A3C2-B97B1F3693C4}" destId="{41E4B96D-5E19-C041-8CC3-849D19F21658}" srcOrd="1" destOrd="0" presId="urn:microsoft.com/office/officeart/2005/8/layout/orgChart1"/>
    <dgm:cxn modelId="{4A5BDE8A-A8A7-5845-89D6-C49F7C0CACAC}" srcId="{9D0F35CD-7A5E-B747-9806-841D09A1C524}" destId="{0B89A461-DF2B-A745-AD91-E0300EE41FB9}" srcOrd="0" destOrd="0" parTransId="{19C4FEA0-731E-094D-B078-DFC6BE52905F}" sibTransId="{6A5500FD-A921-134E-9E11-200653E68F96}"/>
    <dgm:cxn modelId="{E822233E-3D1B-7F41-AAE0-8F928A54B610}" type="presOf" srcId="{74B72F45-3A47-CB43-85AC-7BD81D549EAC}" destId="{6D794168-64A0-CC4A-92EC-51AA56FAB717}" srcOrd="0" destOrd="0" presId="urn:microsoft.com/office/officeart/2005/8/layout/orgChart1"/>
    <dgm:cxn modelId="{55F94B73-91ED-684A-AD35-B482834199AC}" type="presOf" srcId="{B3456DE5-CA3C-F848-AA03-469BC261F2A6}" destId="{F660B0A4-CDC7-2D4C-A251-6805E44A1D0A}" srcOrd="0" destOrd="0" presId="urn:microsoft.com/office/officeart/2005/8/layout/orgChart1"/>
    <dgm:cxn modelId="{633DEAFC-8F3A-8541-93DF-7DBDB80E67A2}" type="presOf" srcId="{A9EA7039-9FF4-1C44-9CF6-BFB6CE8866FC}" destId="{60DF0344-41AA-A74A-87BA-762B6746F4A9}" srcOrd="0" destOrd="0" presId="urn:microsoft.com/office/officeart/2005/8/layout/orgChart1"/>
    <dgm:cxn modelId="{BA5D9DB6-BBA1-F843-9CA1-23D68451A57F}" type="presOf" srcId="{9D0F35CD-7A5E-B747-9806-841D09A1C524}" destId="{600290FD-C65D-E94E-8BB7-51DB288A3459}" srcOrd="1" destOrd="0" presId="urn:microsoft.com/office/officeart/2005/8/layout/orgChart1"/>
    <dgm:cxn modelId="{07C7C7EE-C304-1D49-BD59-7A2809AC5322}" type="presOf" srcId="{9CBEBAFB-3343-E14B-910C-93AD954E8279}" destId="{75878038-9F5A-B34F-871B-5750497DA061}" srcOrd="1" destOrd="0" presId="urn:microsoft.com/office/officeart/2005/8/layout/orgChart1"/>
    <dgm:cxn modelId="{6A0FF8A3-8C12-3348-8D56-EF20B47B1267}" type="presOf" srcId="{B7359716-D08C-A64B-8B07-A98CD6CA31DA}" destId="{F0F1A398-7153-4242-86C5-32A4BFD014C3}" srcOrd="0" destOrd="0" presId="urn:microsoft.com/office/officeart/2005/8/layout/orgChart1"/>
    <dgm:cxn modelId="{80AD8AB5-48B4-8349-8C3A-9899E6637DEF}" type="presOf" srcId="{8333413B-17CD-E743-BFC3-577C68297CDF}" destId="{3CDF5338-CE1A-EA49-BA1D-FB5515EF99D6}" srcOrd="1" destOrd="0" presId="urn:microsoft.com/office/officeart/2005/8/layout/orgChart1"/>
    <dgm:cxn modelId="{401D240F-5FB9-D74F-ABFA-CF41AE414E72}" type="presOf" srcId="{7D800422-02D1-1B4E-B825-48DB95521002}" destId="{15924699-D2E9-E340-B29C-B17D919192F8}" srcOrd="0" destOrd="0" presId="urn:microsoft.com/office/officeart/2005/8/layout/orgChart1"/>
    <dgm:cxn modelId="{B90EDA09-5046-3B41-A906-EF4ED322840E}" type="presOf" srcId="{BDBD2A87-2655-D44E-9F33-6BCC9C1FF3E7}" destId="{19EF44B7-308C-B041-8916-3963F619934B}" srcOrd="1" destOrd="0" presId="urn:microsoft.com/office/officeart/2005/8/layout/orgChart1"/>
    <dgm:cxn modelId="{3E0B8E08-6172-484D-9D58-DA94755E962D}" srcId="{2C69BD11-8F68-294B-9E81-84385EB71206}" destId="{43E5C8A2-5244-A148-9410-EA7AECD66436}" srcOrd="0" destOrd="0" parTransId="{592D12DC-FE59-9B4B-A3EB-CCBC5F4CE616}" sibTransId="{CFD1AC26-2A41-0D4D-9D51-0ECA797B00E4}"/>
    <dgm:cxn modelId="{04F65927-DFF8-FC45-9FE1-5B89F7477EC1}" type="presOf" srcId="{9D0F35CD-7A5E-B747-9806-841D09A1C524}" destId="{483C77AC-5435-E744-8DE1-BF86836FB897}" srcOrd="0" destOrd="0" presId="urn:microsoft.com/office/officeart/2005/8/layout/orgChart1"/>
    <dgm:cxn modelId="{F09A0DDB-91E8-6B4C-A7E7-3E335EF69DCA}" type="presOf" srcId="{3BBF4E44-C320-FE45-8A79-FFF5F58FBFA7}" destId="{0C2F0C50-C3F7-DC49-AC8F-F13CB83E32A2}" srcOrd="0" destOrd="0" presId="urn:microsoft.com/office/officeart/2005/8/layout/orgChart1"/>
    <dgm:cxn modelId="{646835CF-A2FF-3C4B-A4F4-5A26AF0F93BC}" type="presOf" srcId="{B1C122F5-F333-8A4D-8611-369EEBC876AD}" destId="{55DFB22A-5367-2840-A444-7D23CC217AD4}" srcOrd="0" destOrd="0" presId="urn:microsoft.com/office/officeart/2005/8/layout/orgChart1"/>
    <dgm:cxn modelId="{706327EE-F11D-354B-939D-83E2E4F6BD47}" type="presOf" srcId="{0BE45352-5560-504E-96F1-4E8B214E694E}" destId="{510705F0-CCA7-1546-97E5-7CCD9B1D9559}" srcOrd="1" destOrd="0" presId="urn:microsoft.com/office/officeart/2005/8/layout/orgChart1"/>
    <dgm:cxn modelId="{A9D56EE5-2BD1-6644-9727-F09335CA8C7D}" type="presOf" srcId="{57099225-AB45-F849-98CA-73104AA692C3}" destId="{9D845892-3926-5644-BAD1-A78544FD531F}" srcOrd="1" destOrd="0" presId="urn:microsoft.com/office/officeart/2005/8/layout/orgChart1"/>
    <dgm:cxn modelId="{7BEA8F52-2E01-6643-BBA6-4F92E02DD525}" type="presOf" srcId="{0A756A3A-6036-D745-A6EC-115AE0EC374F}" destId="{B142C447-4821-0643-809B-8613AC495AF3}" srcOrd="1" destOrd="0" presId="urn:microsoft.com/office/officeart/2005/8/layout/orgChart1"/>
    <dgm:cxn modelId="{62D03DDF-04AB-D744-A9B5-A3FDFE1B2AE2}" srcId="{A8731A35-5DF4-9241-BC2E-E2DC1E6C271A}" destId="{B7359716-D08C-A64B-8B07-A98CD6CA31DA}" srcOrd="4" destOrd="0" parTransId="{26FAC748-F4A9-844C-898E-F3841DE648B3}" sibTransId="{E501A91F-E181-C64C-9E92-BCD31C05544F}"/>
    <dgm:cxn modelId="{93997DC7-4C97-1F42-A71C-D32E9517FC05}" type="presOf" srcId="{0B89A461-DF2B-A745-AD91-E0300EE41FB9}" destId="{DF83944B-5558-2B47-9D39-ED0E50DF0402}" srcOrd="1" destOrd="0" presId="urn:microsoft.com/office/officeart/2005/8/layout/orgChart1"/>
    <dgm:cxn modelId="{5ECFD65D-92BA-2845-965B-1582ABB3419D}" srcId="{B7359716-D08C-A64B-8B07-A98CD6CA31DA}" destId="{F6A1EBA3-EB3C-9249-93CA-1D43F4EC4D2C}" srcOrd="0" destOrd="0" parTransId="{74B72F45-3A47-CB43-85AC-7BD81D549EAC}" sibTransId="{35BD2CC8-7551-C143-B758-38CBA92AD424}"/>
    <dgm:cxn modelId="{89D96F55-5157-EC43-9EA9-DCC26AB7E287}" type="presOf" srcId="{117449D6-9A2D-2D4F-B392-AA87D1CBED0A}" destId="{CD4AE1D4-D5D4-AF4B-9077-54319DF1E03B}" srcOrd="0" destOrd="0" presId="urn:microsoft.com/office/officeart/2005/8/layout/orgChart1"/>
    <dgm:cxn modelId="{8B58D2FF-BC04-AC4B-ABE7-56A04A3EDECE}" type="presOf" srcId="{5B222400-7A6E-8D47-B876-2166EC7BAFAC}" destId="{5508B6C6-6327-FC41-B0AE-09E01C9B5314}" srcOrd="0" destOrd="0" presId="urn:microsoft.com/office/officeart/2005/8/layout/orgChart1"/>
    <dgm:cxn modelId="{DFDDD27F-46F8-2547-9E69-F0EAA403E12E}" type="presOf" srcId="{6405092C-8632-0340-B78A-E5D9040D9B49}" destId="{9500B708-3B1B-9845-A129-850351A0A6DE}" srcOrd="0" destOrd="0" presId="urn:microsoft.com/office/officeart/2005/8/layout/orgChart1"/>
    <dgm:cxn modelId="{323330B2-B0BF-2E4C-BC71-B6A9CA996675}" srcId="{A8731A35-5DF4-9241-BC2E-E2DC1E6C271A}" destId="{6405092C-8632-0340-B78A-E5D9040D9B49}" srcOrd="3" destOrd="0" parTransId="{5CF06239-5018-874F-8BCC-D0D2A2B84E64}" sibTransId="{57B1DCF3-6B07-6541-A7F4-2525ED2F9685}"/>
    <dgm:cxn modelId="{8E1DB199-F052-0E4B-BE36-7575211C8759}" type="presOf" srcId="{6405092C-8632-0340-B78A-E5D9040D9B49}" destId="{055696B3-F9C9-124A-89B6-C2DCE632EC81}" srcOrd="1" destOrd="0" presId="urn:microsoft.com/office/officeart/2005/8/layout/orgChart1"/>
    <dgm:cxn modelId="{0AC2463D-2E59-5844-82BC-A05CC191510F}" type="presOf" srcId="{26FAC748-F4A9-844C-898E-F3841DE648B3}" destId="{4D40DD4B-C419-9949-94D0-A1CE1183361B}" srcOrd="0" destOrd="0" presId="urn:microsoft.com/office/officeart/2005/8/layout/orgChart1"/>
    <dgm:cxn modelId="{770901D8-04B4-1A4F-A576-E6EFFA7433BA}" srcId="{0BE45352-5560-504E-96F1-4E8B214E694E}" destId="{B3456DE5-CA3C-F848-AA03-469BC261F2A6}" srcOrd="3" destOrd="0" parTransId="{77086819-694C-8646-B8A9-83FAE67DE6E9}" sibTransId="{81634933-1F0D-0144-9E27-AE4946F95827}"/>
    <dgm:cxn modelId="{1565F9FF-EED6-E242-A6BF-B94DF4D60307}" srcId="{0BE45352-5560-504E-96F1-4E8B214E694E}" destId="{5B222400-7A6E-8D47-B876-2166EC7BAFAC}" srcOrd="1" destOrd="0" parTransId="{BE1EBBF6-B347-0744-A962-71F58BDDF6D5}" sibTransId="{EA34BCA5-4B9A-894C-90B6-047384304D4A}"/>
    <dgm:cxn modelId="{FACEB524-2836-9044-BCBD-6F2C3B000002}" type="presOf" srcId="{9D677F42-CB26-1E4D-9054-F6BDC2B20EB7}" destId="{02ADD0BA-7554-8B45-B411-ADF015C30627}" srcOrd="0" destOrd="0" presId="urn:microsoft.com/office/officeart/2005/8/layout/orgChart1"/>
    <dgm:cxn modelId="{00CB774D-54A2-0E45-9890-DA43253BD774}" srcId="{75A39FB2-C8E7-6A47-9323-98DD6291A960}" destId="{A8731A35-5DF4-9241-BC2E-E2DC1E6C271A}" srcOrd="0" destOrd="0" parTransId="{954431FA-282A-3A4A-9ECB-7BD94B9414C1}" sibTransId="{F51DE422-76BF-2D46-8213-119CFF832442}"/>
    <dgm:cxn modelId="{3B3BB84D-5E17-D646-8C56-B25E8B219147}" type="presOf" srcId="{592D12DC-FE59-9B4B-A3EB-CCBC5F4CE616}" destId="{7C9CAFD3-36CF-0D42-A08C-3F4AE0050EBE}" srcOrd="0" destOrd="0" presId="urn:microsoft.com/office/officeart/2005/8/layout/orgChart1"/>
    <dgm:cxn modelId="{ADDA464E-FFE6-EE49-9B03-4605FD8BF4AC}" type="presOf" srcId="{6F4BF3DD-2EA1-124D-A3C2-B97B1F3693C4}" destId="{544A5021-FFAD-8240-9ACF-03AA09AFBD29}" srcOrd="0" destOrd="0" presId="urn:microsoft.com/office/officeart/2005/8/layout/orgChart1"/>
    <dgm:cxn modelId="{CB240048-349B-6049-A8D0-0719D8D6F1BC}" srcId="{6405092C-8632-0340-B78A-E5D9040D9B49}" destId="{6F4BF3DD-2EA1-124D-A3C2-B97B1F3693C4}" srcOrd="0" destOrd="0" parTransId="{7D800422-02D1-1B4E-B825-48DB95521002}" sibTransId="{304964DF-EF43-5144-A321-DCFE7491D2D5}"/>
    <dgm:cxn modelId="{6611066F-2E32-1647-9F61-AFA8C8FF2A78}" srcId="{A8731A35-5DF4-9241-BC2E-E2DC1E6C271A}" destId="{BDBD2A87-2655-D44E-9F33-6BCC9C1FF3E7}" srcOrd="2" destOrd="0" parTransId="{68473680-83DD-F541-9AF9-7C8F55E767FE}" sibTransId="{4F0D60A2-3CED-294F-A7DD-74E6DA576B9A}"/>
    <dgm:cxn modelId="{1F998C2D-A5E7-164C-9618-11956C73EE02}" type="presOf" srcId="{5CF06239-5018-874F-8BCC-D0D2A2B84E64}" destId="{5590B2C5-B5F5-144D-9CBD-2264C3B9CFDA}" srcOrd="0" destOrd="0" presId="urn:microsoft.com/office/officeart/2005/8/layout/orgChart1"/>
    <dgm:cxn modelId="{80989A9A-6201-A248-9CFB-88A13E8E3458}" type="presOf" srcId="{0A756A3A-6036-D745-A6EC-115AE0EC374F}" destId="{016D927C-F159-5A41-B7CF-EF8072361756}" srcOrd="0" destOrd="0" presId="urn:microsoft.com/office/officeart/2005/8/layout/orgChart1"/>
    <dgm:cxn modelId="{6F016CD3-095D-1544-AF09-40AB9ED895B2}" srcId="{A8731A35-5DF4-9241-BC2E-E2DC1E6C271A}" destId="{57099225-AB45-F849-98CA-73104AA692C3}" srcOrd="1" destOrd="0" parTransId="{3BBF4E44-C320-FE45-8A79-FFF5F58FBFA7}" sibTransId="{A0554668-E167-674C-A6E1-57CD206D7861}"/>
    <dgm:cxn modelId="{40BD202A-90F1-F848-B926-B5EC775777C2}" type="presOf" srcId="{0B89A461-DF2B-A745-AD91-E0300EE41FB9}" destId="{03B10825-E503-054A-A7EE-34D1C4DFDA5A}" srcOrd="0" destOrd="0" presId="urn:microsoft.com/office/officeart/2005/8/layout/orgChart1"/>
    <dgm:cxn modelId="{F962BFF9-9505-2D4B-B84E-D3C3BD5740FF}" type="presOf" srcId="{6BDA44FA-A9D0-D24D-85FD-B98A409C34E6}" destId="{2676431A-D8AE-C141-B77E-6423717359C2}" srcOrd="1" destOrd="0" presId="urn:microsoft.com/office/officeart/2005/8/layout/orgChart1"/>
    <dgm:cxn modelId="{A3FA05B0-AE1F-FA4B-B1F5-8A0827E74534}" type="presOf" srcId="{F6A1EBA3-EB3C-9249-93CA-1D43F4EC4D2C}" destId="{6FC8ED7D-B7C1-8849-AEF8-1349AC17D911}" srcOrd="1" destOrd="0" presId="urn:microsoft.com/office/officeart/2005/8/layout/orgChart1"/>
    <dgm:cxn modelId="{3A1C9C5A-670F-CC4F-9D37-D4950503DB3B}" type="presOf" srcId="{68473680-83DD-F541-9AF9-7C8F55E767FE}" destId="{16B46CBD-FAB2-D24D-B2E7-F4A7BCE07FF0}" srcOrd="0" destOrd="0" presId="urn:microsoft.com/office/officeart/2005/8/layout/orgChart1"/>
    <dgm:cxn modelId="{57790601-89DD-3343-9909-9BD27C8F61EB}" type="presOf" srcId="{B3456DE5-CA3C-F848-AA03-469BC261F2A6}" destId="{C0388E9B-AC55-F84C-8759-E75D553BA680}" srcOrd="1" destOrd="0" presId="urn:microsoft.com/office/officeart/2005/8/layout/orgChart1"/>
    <dgm:cxn modelId="{028759E9-5B8D-6F43-845D-958E959FD998}" type="presOf" srcId="{57099225-AB45-F849-98CA-73104AA692C3}" destId="{BDEB843A-C382-B044-8693-7450500E9493}" srcOrd="0" destOrd="0" presId="urn:microsoft.com/office/officeart/2005/8/layout/orgChart1"/>
    <dgm:cxn modelId="{C1621715-3ED6-1A48-B4CC-C262339CF81C}" type="presOf" srcId="{F6A1EBA3-EB3C-9249-93CA-1D43F4EC4D2C}" destId="{537CDD59-F60D-AF4B-852F-C551996BE5A1}" srcOrd="0" destOrd="0" presId="urn:microsoft.com/office/officeart/2005/8/layout/orgChart1"/>
    <dgm:cxn modelId="{E2F2B2E0-8716-0144-9856-3AB3AB5CE534}" type="presOf" srcId="{8333413B-17CD-E743-BFC3-577C68297CDF}" destId="{0F7B4B4F-DB90-F545-8F5F-B335FC812734}" srcOrd="0" destOrd="0" presId="urn:microsoft.com/office/officeart/2005/8/layout/orgChart1"/>
    <dgm:cxn modelId="{F5EB4953-B0D4-2A42-9283-81F309F6FD73}" srcId="{A8731A35-5DF4-9241-BC2E-E2DC1E6C271A}" destId="{9CBEBAFB-3343-E14B-910C-93AD954E8279}" srcOrd="0" destOrd="0" parTransId="{A8E2E37E-0BA4-5C41-9EE7-80E477C1E6C3}" sibTransId="{73EF3E76-A0B9-8643-99C1-6F46B7A1DD56}"/>
    <dgm:cxn modelId="{9ADF5E89-FF7B-894D-8A6D-71CCDD21EA1E}" type="presOf" srcId="{2C69BD11-8F68-294B-9E81-84385EB71206}" destId="{F17EE1BE-C9A6-904F-B3A5-E430B0CE4B76}" srcOrd="0" destOrd="0" presId="urn:microsoft.com/office/officeart/2005/8/layout/orgChart1"/>
    <dgm:cxn modelId="{FBECE1B8-BEF7-8C4F-9190-BCD61390CC77}" type="presOf" srcId="{A8731A35-5DF4-9241-BC2E-E2DC1E6C271A}" destId="{761598AE-52C5-4F4C-B121-FB7C176B22F2}" srcOrd="1" destOrd="0" presId="urn:microsoft.com/office/officeart/2005/8/layout/orgChart1"/>
    <dgm:cxn modelId="{86EF595C-6184-DB42-8B49-EF540634DD7C}" type="presOf" srcId="{C170A700-1FAF-7C48-A02E-649CAA0F664B}" destId="{35716F54-93E3-8C4A-88A6-3D84C30BCACA}" srcOrd="0" destOrd="0" presId="urn:microsoft.com/office/officeart/2005/8/layout/orgChart1"/>
    <dgm:cxn modelId="{CF87912E-23A0-914F-8714-72F23E30AD02}" srcId="{0BE45352-5560-504E-96F1-4E8B214E694E}" destId="{117449D6-9A2D-2D4F-B392-AA87D1CBED0A}" srcOrd="0" destOrd="0" parTransId="{B1C122F5-F333-8A4D-8611-369EEBC876AD}" sibTransId="{1985651F-6756-964C-94CD-21E4274D1670}"/>
    <dgm:cxn modelId="{350F389C-4FED-5C4B-A4AE-E194CC959DB6}" type="presOf" srcId="{9CBEBAFB-3343-E14B-910C-93AD954E8279}" destId="{DCB6BBB8-E3A5-E64A-AC6F-351764953003}" srcOrd="0" destOrd="0" presId="urn:microsoft.com/office/officeart/2005/8/layout/orgChart1"/>
    <dgm:cxn modelId="{6B76E6A3-A7FD-BE48-B19A-2386A783ABF4}" type="presOf" srcId="{19C4FEA0-731E-094D-B078-DFC6BE52905F}" destId="{F9DF1DFD-70E1-BE4C-8768-558794DC7AED}" srcOrd="0" destOrd="0" presId="urn:microsoft.com/office/officeart/2005/8/layout/orgChart1"/>
    <dgm:cxn modelId="{F3AE3F68-EA38-A647-95AE-9FADA2282CCE}" srcId="{2C69BD11-8F68-294B-9E81-84385EB71206}" destId="{8333413B-17CD-E743-BFC3-577C68297CDF}" srcOrd="1" destOrd="0" parTransId="{86165349-EA5B-5F49-BD77-891F8C4B4FB6}" sibTransId="{48A14E20-0234-AD4A-AF0D-61BF90DA73D6}"/>
    <dgm:cxn modelId="{D0EDFE49-F6B8-2F49-8317-82471B4FCC61}" type="presOf" srcId="{43E5C8A2-5244-A148-9410-EA7AECD66436}" destId="{8E682026-3F53-134B-B233-1A5ADD11E8F4}" srcOrd="0" destOrd="0" presId="urn:microsoft.com/office/officeart/2005/8/layout/orgChart1"/>
    <dgm:cxn modelId="{58E66A7E-A96C-2F40-88CC-31A4DEF32A93}" type="presOf" srcId="{BDBD2A87-2655-D44E-9F33-6BCC9C1FF3E7}" destId="{7E645A8A-52A3-B44D-BED3-621FD45623A7}" srcOrd="0" destOrd="0" presId="urn:microsoft.com/office/officeart/2005/8/layout/orgChart1"/>
    <dgm:cxn modelId="{3F829A85-273C-1A42-98C0-95FCB2D39C68}" type="presOf" srcId="{117449D6-9A2D-2D4F-B392-AA87D1CBED0A}" destId="{3C2EE54C-13AA-094D-9A68-223D4C71967B}" srcOrd="1" destOrd="0" presId="urn:microsoft.com/office/officeart/2005/8/layout/orgChart1"/>
    <dgm:cxn modelId="{CE9F2D45-1194-9841-81A8-F193CB1A2911}" srcId="{57099225-AB45-F849-98CA-73104AA692C3}" destId="{9D0F35CD-7A5E-B747-9806-841D09A1C524}" srcOrd="0" destOrd="0" parTransId="{9F4B9195-4716-9641-A987-3F8D755CE8F5}" sibTransId="{84DD81C9-F6A4-5C45-BDC7-81A0D4200209}"/>
    <dgm:cxn modelId="{11E86452-43FD-7C44-9AA3-AFFBD920B7FB}" type="presOf" srcId="{B7359716-D08C-A64B-8B07-A98CD6CA31DA}" destId="{FD49F6CC-3972-B84F-8ED7-A77851E3FA77}" srcOrd="1" destOrd="0" presId="urn:microsoft.com/office/officeart/2005/8/layout/orgChart1"/>
    <dgm:cxn modelId="{BE52F91E-9D66-F248-9BBC-9591B68DF758}" srcId="{57099225-AB45-F849-98CA-73104AA692C3}" destId="{FAE8A0A7-8D32-3B47-9406-77548C71D31D}" srcOrd="1" destOrd="0" parTransId="{8A1B0B6B-F7C5-B748-B04B-A52457181F3C}" sibTransId="{D4F94446-C4D3-D94C-AFC2-25D443DD809A}"/>
    <dgm:cxn modelId="{18CD8794-A779-EA42-B934-3F2FD3F1C184}" type="presOf" srcId="{75A39FB2-C8E7-6A47-9323-98DD6291A960}" destId="{2ECC1013-140E-6C4A-B04A-6C4843AE767B}" srcOrd="0" destOrd="0" presId="urn:microsoft.com/office/officeart/2005/8/layout/orgChart1"/>
    <dgm:cxn modelId="{CC9D37DF-EA29-EA46-8FEE-04626A82AEDC}" type="presOf" srcId="{9268C6FB-B370-4545-B578-2C088D3A81C2}" destId="{DE706E3C-A880-1446-A558-BFD8FE9EC828}" srcOrd="0" destOrd="0" presId="urn:microsoft.com/office/officeart/2005/8/layout/orgChart1"/>
    <dgm:cxn modelId="{0AF32049-D83D-7F44-8410-4F7A4F9605DF}" srcId="{0BE45352-5560-504E-96F1-4E8B214E694E}" destId="{6BDA44FA-A9D0-D24D-85FD-B98A409C34E6}" srcOrd="2" destOrd="0" parTransId="{9D677F42-CB26-1E4D-9054-F6BDC2B20EB7}" sibTransId="{D056BE76-BFDE-BE43-84EF-CE9AB3E8B39A}"/>
    <dgm:cxn modelId="{842D3E92-625F-F745-B398-81A8E2DB919E}" type="presOf" srcId="{5B222400-7A6E-8D47-B876-2166EC7BAFAC}" destId="{146D37AE-AF21-714A-B880-DF78CD062EB9}" srcOrd="1" destOrd="0" presId="urn:microsoft.com/office/officeart/2005/8/layout/orgChart1"/>
    <dgm:cxn modelId="{831E94EE-8669-B44B-9B33-09D9C7B1BE56}" type="presOf" srcId="{86165349-EA5B-5F49-BD77-891F8C4B4FB6}" destId="{B5FF8AB4-4873-1F48-B1CF-A8A4F8CFE7BB}" srcOrd="0" destOrd="0" presId="urn:microsoft.com/office/officeart/2005/8/layout/orgChart1"/>
    <dgm:cxn modelId="{52ACA8DF-CBB8-924F-89EF-2270E7B1DC3E}" type="presOf" srcId="{2C69BD11-8F68-294B-9E81-84385EB71206}" destId="{5E9C033E-2686-274D-9F36-504F7E2A02AB}" srcOrd="1" destOrd="0" presId="urn:microsoft.com/office/officeart/2005/8/layout/orgChart1"/>
    <dgm:cxn modelId="{8FDF6611-7DD6-7545-8CF9-031AF91340C1}" type="presOf" srcId="{9F4B9195-4716-9641-A987-3F8D755CE8F5}" destId="{04357A62-D361-4F4D-9E9C-A0734F261578}" srcOrd="0" destOrd="0" presId="urn:microsoft.com/office/officeart/2005/8/layout/orgChart1"/>
    <dgm:cxn modelId="{DF97A819-8A62-1F47-8D35-F8AC6D200496}" type="presOf" srcId="{77086819-694C-8646-B8A9-83FAE67DE6E9}" destId="{6625C5CD-C77C-3149-BB31-2B8392CCDA91}" srcOrd="0" destOrd="0" presId="urn:microsoft.com/office/officeart/2005/8/layout/orgChart1"/>
    <dgm:cxn modelId="{F6A9D2BA-B084-A841-B579-39D3F129813A}" type="presOf" srcId="{6BDA44FA-A9D0-D24D-85FD-B98A409C34E6}" destId="{5A476421-1686-4D40-A5F5-2106C34795C8}" srcOrd="0" destOrd="0" presId="urn:microsoft.com/office/officeart/2005/8/layout/orgChart1"/>
    <dgm:cxn modelId="{875AE7C9-8F14-E744-B276-59CDAA6721BF}" type="presOf" srcId="{FAE8A0A7-8D32-3B47-9406-77548C71D31D}" destId="{50575ACC-E622-A142-BE2C-621DCC8A09C3}" srcOrd="1" destOrd="0" presId="urn:microsoft.com/office/officeart/2005/8/layout/orgChart1"/>
    <dgm:cxn modelId="{DAC3B778-B9B4-F24B-892B-76AA9D09F0B0}" srcId="{BDBD2A87-2655-D44E-9F33-6BCC9C1FF3E7}" destId="{2C69BD11-8F68-294B-9E81-84385EB71206}" srcOrd="0" destOrd="0" parTransId="{9268C6FB-B370-4545-B578-2C088D3A81C2}" sibTransId="{E8AA27C1-E010-A742-B12E-ADABE9431592}"/>
    <dgm:cxn modelId="{AA89A94E-820C-F744-B4E6-796B68FBE754}" srcId="{FAE8A0A7-8D32-3B47-9406-77548C71D31D}" destId="{0A756A3A-6036-D745-A6EC-115AE0EC374F}" srcOrd="0" destOrd="0" parTransId="{C170A700-1FAF-7C48-A02E-649CAA0F664B}" sibTransId="{AD312491-659A-3147-AC32-D02EA1A3F82F}"/>
    <dgm:cxn modelId="{2A27C289-814A-8B4E-9209-EA68FEE27040}" type="presOf" srcId="{8A1B0B6B-F7C5-B748-B04B-A52457181F3C}" destId="{586DB479-7F47-FD40-83E9-BA6AED8B90CC}" srcOrd="0" destOrd="0" presId="urn:microsoft.com/office/officeart/2005/8/layout/orgChart1"/>
    <dgm:cxn modelId="{E47D1F22-0A94-1748-B701-9AE87754AEE3}" type="presOf" srcId="{BE1EBBF6-B347-0744-A962-71F58BDDF6D5}" destId="{B6FF70E0-886E-5944-ABBD-6A315D5956D5}" srcOrd="0" destOrd="0" presId="urn:microsoft.com/office/officeart/2005/8/layout/orgChart1"/>
    <dgm:cxn modelId="{60CC3AD0-BC70-9C41-8766-896B2B66A4FA}" type="presOf" srcId="{FAE8A0A7-8D32-3B47-9406-77548C71D31D}" destId="{DE56E16B-756E-1A45-B809-69BAEF8F4C02}" srcOrd="0" destOrd="0" presId="urn:microsoft.com/office/officeart/2005/8/layout/orgChart1"/>
    <dgm:cxn modelId="{7AD8452B-3A1E-0549-84ED-C1ACBDE12396}" type="presOf" srcId="{A8E2E37E-0BA4-5C41-9EE7-80E477C1E6C3}" destId="{34F4787E-EB22-6043-A26A-D5AC863D4188}" srcOrd="0" destOrd="0" presId="urn:microsoft.com/office/officeart/2005/8/layout/orgChart1"/>
    <dgm:cxn modelId="{D288C620-ED80-D441-A346-2E04E37C69A2}" type="presOf" srcId="{43E5C8A2-5244-A148-9410-EA7AECD66436}" destId="{CEC5A2BA-030C-1448-AB25-1CD87E947CF6}" srcOrd="1" destOrd="0" presId="urn:microsoft.com/office/officeart/2005/8/layout/orgChart1"/>
    <dgm:cxn modelId="{53C55CA3-1663-5E44-ABAE-85342517D8E5}" type="presOf" srcId="{0BE45352-5560-504E-96F1-4E8B214E694E}" destId="{ADD47A4F-129C-0241-89F9-D35C0B0195F8}" srcOrd="0" destOrd="0" presId="urn:microsoft.com/office/officeart/2005/8/layout/orgChart1"/>
    <dgm:cxn modelId="{A116DFA6-051E-8247-AC59-A01C88E7CDE0}" type="presParOf" srcId="{2ECC1013-140E-6C4A-B04A-6C4843AE767B}" destId="{3821453B-5906-7C44-A33A-E0F5E772E82C}" srcOrd="0" destOrd="0" presId="urn:microsoft.com/office/officeart/2005/8/layout/orgChart1"/>
    <dgm:cxn modelId="{4F934A6F-5B99-D048-B4F1-743A6AA0949B}" type="presParOf" srcId="{3821453B-5906-7C44-A33A-E0F5E772E82C}" destId="{9F99ABDF-461F-9A41-BB62-7600D8562A5D}" srcOrd="0" destOrd="0" presId="urn:microsoft.com/office/officeart/2005/8/layout/orgChart1"/>
    <dgm:cxn modelId="{1F954FD0-DEB7-2241-B6A5-E3AFD2C44111}" type="presParOf" srcId="{9F99ABDF-461F-9A41-BB62-7600D8562A5D}" destId="{39046127-7BA4-1144-A23A-8B8E72E963D1}" srcOrd="0" destOrd="0" presId="urn:microsoft.com/office/officeart/2005/8/layout/orgChart1"/>
    <dgm:cxn modelId="{6C5A6CA2-EF72-EC45-A278-261ACF58D251}" type="presParOf" srcId="{9F99ABDF-461F-9A41-BB62-7600D8562A5D}" destId="{761598AE-52C5-4F4C-B121-FB7C176B22F2}" srcOrd="1" destOrd="0" presId="urn:microsoft.com/office/officeart/2005/8/layout/orgChart1"/>
    <dgm:cxn modelId="{C4CF7758-7423-244C-A7D5-F82A2AE931E8}" type="presParOf" srcId="{3821453B-5906-7C44-A33A-E0F5E772E82C}" destId="{59D56A28-57ED-EF47-87AA-9EF669B067A5}" srcOrd="1" destOrd="0" presId="urn:microsoft.com/office/officeart/2005/8/layout/orgChart1"/>
    <dgm:cxn modelId="{A1F58C2B-3823-4D4A-8E15-289FAA117055}" type="presParOf" srcId="{59D56A28-57ED-EF47-87AA-9EF669B067A5}" destId="{34F4787E-EB22-6043-A26A-D5AC863D4188}" srcOrd="0" destOrd="0" presId="urn:microsoft.com/office/officeart/2005/8/layout/orgChart1"/>
    <dgm:cxn modelId="{289B788E-AC55-4746-8331-8E6156FDBCFD}" type="presParOf" srcId="{59D56A28-57ED-EF47-87AA-9EF669B067A5}" destId="{94A052E9-809C-FF4C-A860-8D8A2E07BAF8}" srcOrd="1" destOrd="0" presId="urn:microsoft.com/office/officeart/2005/8/layout/orgChart1"/>
    <dgm:cxn modelId="{C3929F9B-B286-5248-8250-3EE38FE92B9A}" type="presParOf" srcId="{94A052E9-809C-FF4C-A860-8D8A2E07BAF8}" destId="{EC0DC59C-D22B-2646-BF0A-EB1E7996B62D}" srcOrd="0" destOrd="0" presId="urn:microsoft.com/office/officeart/2005/8/layout/orgChart1"/>
    <dgm:cxn modelId="{1EECC24A-54BA-F04F-B790-A0905A8DCA3E}" type="presParOf" srcId="{EC0DC59C-D22B-2646-BF0A-EB1E7996B62D}" destId="{DCB6BBB8-E3A5-E64A-AC6F-351764953003}" srcOrd="0" destOrd="0" presId="urn:microsoft.com/office/officeart/2005/8/layout/orgChart1"/>
    <dgm:cxn modelId="{CE8E6B05-E3C2-8744-AF9F-C61DEF77E49A}" type="presParOf" srcId="{EC0DC59C-D22B-2646-BF0A-EB1E7996B62D}" destId="{75878038-9F5A-B34F-871B-5750497DA061}" srcOrd="1" destOrd="0" presId="urn:microsoft.com/office/officeart/2005/8/layout/orgChart1"/>
    <dgm:cxn modelId="{E73C0391-753D-3549-B9E1-D0751C6ED879}" type="presParOf" srcId="{94A052E9-809C-FF4C-A860-8D8A2E07BAF8}" destId="{F624D648-E0B4-0343-8405-0C5815FB745C}" srcOrd="1" destOrd="0" presId="urn:microsoft.com/office/officeart/2005/8/layout/orgChart1"/>
    <dgm:cxn modelId="{72039833-51A1-E14C-94CC-A96B776BC26C}" type="presParOf" srcId="{F624D648-E0B4-0343-8405-0C5815FB745C}" destId="{60DF0344-41AA-A74A-87BA-762B6746F4A9}" srcOrd="0" destOrd="0" presId="urn:microsoft.com/office/officeart/2005/8/layout/orgChart1"/>
    <dgm:cxn modelId="{B81B1F14-1283-6146-BDED-11B8A9FE20D2}" type="presParOf" srcId="{F624D648-E0B4-0343-8405-0C5815FB745C}" destId="{AE75CAAB-6855-1545-A57B-D387946D6B22}" srcOrd="1" destOrd="0" presId="urn:microsoft.com/office/officeart/2005/8/layout/orgChart1"/>
    <dgm:cxn modelId="{DB9EB1ED-5AD7-514A-8904-33E243D0CE15}" type="presParOf" srcId="{AE75CAAB-6855-1545-A57B-D387946D6B22}" destId="{97BD3550-1D94-1B40-B210-E0A96276EFD9}" srcOrd="0" destOrd="0" presId="urn:microsoft.com/office/officeart/2005/8/layout/orgChart1"/>
    <dgm:cxn modelId="{2E7DB984-DBE1-0347-B3A2-8D4AA6AAEE10}" type="presParOf" srcId="{97BD3550-1D94-1B40-B210-E0A96276EFD9}" destId="{ADD47A4F-129C-0241-89F9-D35C0B0195F8}" srcOrd="0" destOrd="0" presId="urn:microsoft.com/office/officeart/2005/8/layout/orgChart1"/>
    <dgm:cxn modelId="{7A32134E-366A-ED47-BEC3-650A36AB9974}" type="presParOf" srcId="{97BD3550-1D94-1B40-B210-E0A96276EFD9}" destId="{510705F0-CCA7-1546-97E5-7CCD9B1D9559}" srcOrd="1" destOrd="0" presId="urn:microsoft.com/office/officeart/2005/8/layout/orgChart1"/>
    <dgm:cxn modelId="{A10F2037-7F7B-8948-A398-2B1D7C0122C1}" type="presParOf" srcId="{AE75CAAB-6855-1545-A57B-D387946D6B22}" destId="{1EB9E3ED-9039-7942-94EC-FD00DA3740B9}" srcOrd="1" destOrd="0" presId="urn:microsoft.com/office/officeart/2005/8/layout/orgChart1"/>
    <dgm:cxn modelId="{8DCEAD05-631F-914B-975B-C5CE805B7DF5}" type="presParOf" srcId="{1EB9E3ED-9039-7942-94EC-FD00DA3740B9}" destId="{55DFB22A-5367-2840-A444-7D23CC217AD4}" srcOrd="0" destOrd="0" presId="urn:microsoft.com/office/officeart/2005/8/layout/orgChart1"/>
    <dgm:cxn modelId="{7E523F76-1F28-644F-8B7E-FF828BD69B2C}" type="presParOf" srcId="{1EB9E3ED-9039-7942-94EC-FD00DA3740B9}" destId="{F06A24C6-1E10-224F-B64B-E6AEF1EEC124}" srcOrd="1" destOrd="0" presId="urn:microsoft.com/office/officeart/2005/8/layout/orgChart1"/>
    <dgm:cxn modelId="{19B5BE22-EDB9-284D-950E-1BBF083B0E96}" type="presParOf" srcId="{F06A24C6-1E10-224F-B64B-E6AEF1EEC124}" destId="{5BD0774F-35C0-0D4B-8559-87ED61B8819A}" srcOrd="0" destOrd="0" presId="urn:microsoft.com/office/officeart/2005/8/layout/orgChart1"/>
    <dgm:cxn modelId="{78966B1D-25E9-CC45-8D08-94BA2E5A03CC}" type="presParOf" srcId="{5BD0774F-35C0-0D4B-8559-87ED61B8819A}" destId="{CD4AE1D4-D5D4-AF4B-9077-54319DF1E03B}" srcOrd="0" destOrd="0" presId="urn:microsoft.com/office/officeart/2005/8/layout/orgChart1"/>
    <dgm:cxn modelId="{019C023E-BE76-9E4A-970E-FE2E2E5C8B91}" type="presParOf" srcId="{5BD0774F-35C0-0D4B-8559-87ED61B8819A}" destId="{3C2EE54C-13AA-094D-9A68-223D4C71967B}" srcOrd="1" destOrd="0" presId="urn:microsoft.com/office/officeart/2005/8/layout/orgChart1"/>
    <dgm:cxn modelId="{7CD07A5E-08DA-6240-AB2C-25208DA10B09}" type="presParOf" srcId="{F06A24C6-1E10-224F-B64B-E6AEF1EEC124}" destId="{DF083EDB-11DF-7143-80B5-3DF8E88132BC}" srcOrd="1" destOrd="0" presId="urn:microsoft.com/office/officeart/2005/8/layout/orgChart1"/>
    <dgm:cxn modelId="{8DC0CD86-4047-F149-9E55-9512F8DECE2A}" type="presParOf" srcId="{F06A24C6-1E10-224F-B64B-E6AEF1EEC124}" destId="{309851F8-DC5E-DF41-8425-E93693DB3DD4}" srcOrd="2" destOrd="0" presId="urn:microsoft.com/office/officeart/2005/8/layout/orgChart1"/>
    <dgm:cxn modelId="{E0E4E552-BAA1-914C-B743-61C65E19F65B}" type="presParOf" srcId="{1EB9E3ED-9039-7942-94EC-FD00DA3740B9}" destId="{B6FF70E0-886E-5944-ABBD-6A315D5956D5}" srcOrd="2" destOrd="0" presId="urn:microsoft.com/office/officeart/2005/8/layout/orgChart1"/>
    <dgm:cxn modelId="{B440FE10-15EA-5A40-BC65-CADB042CEC80}" type="presParOf" srcId="{1EB9E3ED-9039-7942-94EC-FD00DA3740B9}" destId="{0121E32D-82DB-5546-B02E-EEED3F33FF12}" srcOrd="3" destOrd="0" presId="urn:microsoft.com/office/officeart/2005/8/layout/orgChart1"/>
    <dgm:cxn modelId="{89430012-5F46-E74A-B612-C062C71A8E78}" type="presParOf" srcId="{0121E32D-82DB-5546-B02E-EEED3F33FF12}" destId="{178176B9-8843-4C4E-8970-2131DD12F34D}" srcOrd="0" destOrd="0" presId="urn:microsoft.com/office/officeart/2005/8/layout/orgChart1"/>
    <dgm:cxn modelId="{E868B494-A32C-9C45-9222-CE397C07C52B}" type="presParOf" srcId="{178176B9-8843-4C4E-8970-2131DD12F34D}" destId="{5508B6C6-6327-FC41-B0AE-09E01C9B5314}" srcOrd="0" destOrd="0" presId="urn:microsoft.com/office/officeart/2005/8/layout/orgChart1"/>
    <dgm:cxn modelId="{2510CBD9-296C-D34C-A3CE-80BCB65AE82B}" type="presParOf" srcId="{178176B9-8843-4C4E-8970-2131DD12F34D}" destId="{146D37AE-AF21-714A-B880-DF78CD062EB9}" srcOrd="1" destOrd="0" presId="urn:microsoft.com/office/officeart/2005/8/layout/orgChart1"/>
    <dgm:cxn modelId="{6DECA156-540B-7A4B-9333-4AECA9BB52FB}" type="presParOf" srcId="{0121E32D-82DB-5546-B02E-EEED3F33FF12}" destId="{93D1826F-9E3D-4F43-A3FF-08E43470BD60}" srcOrd="1" destOrd="0" presId="urn:microsoft.com/office/officeart/2005/8/layout/orgChart1"/>
    <dgm:cxn modelId="{2153D2FE-B078-5145-AF05-B920944DB266}" type="presParOf" srcId="{0121E32D-82DB-5546-B02E-EEED3F33FF12}" destId="{83CD793E-5EE8-8F4C-9D4C-9A93E27D4FCB}" srcOrd="2" destOrd="0" presId="urn:microsoft.com/office/officeart/2005/8/layout/orgChart1"/>
    <dgm:cxn modelId="{02084314-F3CC-234B-ABB2-CF9D1340A872}" type="presParOf" srcId="{1EB9E3ED-9039-7942-94EC-FD00DA3740B9}" destId="{02ADD0BA-7554-8B45-B411-ADF015C30627}" srcOrd="4" destOrd="0" presId="urn:microsoft.com/office/officeart/2005/8/layout/orgChart1"/>
    <dgm:cxn modelId="{C84CF74D-EC3A-1D43-8DF8-CD14C586D828}" type="presParOf" srcId="{1EB9E3ED-9039-7942-94EC-FD00DA3740B9}" destId="{E8E34031-ACD8-A840-BBE2-17EFB1EBAAE5}" srcOrd="5" destOrd="0" presId="urn:microsoft.com/office/officeart/2005/8/layout/orgChart1"/>
    <dgm:cxn modelId="{13042ED6-FA2F-3E45-8AB1-1ECC698AC0D6}" type="presParOf" srcId="{E8E34031-ACD8-A840-BBE2-17EFB1EBAAE5}" destId="{9BA19D19-E4B4-C647-9FD1-0A1E46372468}" srcOrd="0" destOrd="0" presId="urn:microsoft.com/office/officeart/2005/8/layout/orgChart1"/>
    <dgm:cxn modelId="{24D35D6E-0EA1-5C41-97DC-77B355A6B369}" type="presParOf" srcId="{9BA19D19-E4B4-C647-9FD1-0A1E46372468}" destId="{5A476421-1686-4D40-A5F5-2106C34795C8}" srcOrd="0" destOrd="0" presId="urn:microsoft.com/office/officeart/2005/8/layout/orgChart1"/>
    <dgm:cxn modelId="{686342A9-8355-B640-80C5-AF78CF0A9433}" type="presParOf" srcId="{9BA19D19-E4B4-C647-9FD1-0A1E46372468}" destId="{2676431A-D8AE-C141-B77E-6423717359C2}" srcOrd="1" destOrd="0" presId="urn:microsoft.com/office/officeart/2005/8/layout/orgChart1"/>
    <dgm:cxn modelId="{CB18EFAE-948E-1046-A469-EB246BEA8073}" type="presParOf" srcId="{E8E34031-ACD8-A840-BBE2-17EFB1EBAAE5}" destId="{1753E93A-A4AE-2548-A447-F30522888F35}" srcOrd="1" destOrd="0" presId="urn:microsoft.com/office/officeart/2005/8/layout/orgChart1"/>
    <dgm:cxn modelId="{25651289-E441-0F4A-AD69-BF914682B507}" type="presParOf" srcId="{E8E34031-ACD8-A840-BBE2-17EFB1EBAAE5}" destId="{8B2CF595-E84B-A848-96A7-03BB409EBB4C}" srcOrd="2" destOrd="0" presId="urn:microsoft.com/office/officeart/2005/8/layout/orgChart1"/>
    <dgm:cxn modelId="{97B0A01F-FB31-5444-A2CF-911E1CF45709}" type="presParOf" srcId="{1EB9E3ED-9039-7942-94EC-FD00DA3740B9}" destId="{6625C5CD-C77C-3149-BB31-2B8392CCDA91}" srcOrd="6" destOrd="0" presId="urn:microsoft.com/office/officeart/2005/8/layout/orgChart1"/>
    <dgm:cxn modelId="{4A1BDAFD-D716-AB45-8B85-32C9033FD759}" type="presParOf" srcId="{1EB9E3ED-9039-7942-94EC-FD00DA3740B9}" destId="{45838096-69FA-4349-B6BA-C51BB01D54C2}" srcOrd="7" destOrd="0" presId="urn:microsoft.com/office/officeart/2005/8/layout/orgChart1"/>
    <dgm:cxn modelId="{12D5BBC2-2C3F-4C43-80E9-2D383E393BE6}" type="presParOf" srcId="{45838096-69FA-4349-B6BA-C51BB01D54C2}" destId="{6DBACD6B-46B9-574A-B6BA-A20D8037C2C5}" srcOrd="0" destOrd="0" presId="urn:microsoft.com/office/officeart/2005/8/layout/orgChart1"/>
    <dgm:cxn modelId="{10E3FE5F-50AB-DF46-AF5E-107E58128848}" type="presParOf" srcId="{6DBACD6B-46B9-574A-B6BA-A20D8037C2C5}" destId="{F660B0A4-CDC7-2D4C-A251-6805E44A1D0A}" srcOrd="0" destOrd="0" presId="urn:microsoft.com/office/officeart/2005/8/layout/orgChart1"/>
    <dgm:cxn modelId="{5E69CD0F-B077-7F41-8535-A56667CA7EDC}" type="presParOf" srcId="{6DBACD6B-46B9-574A-B6BA-A20D8037C2C5}" destId="{C0388E9B-AC55-F84C-8759-E75D553BA680}" srcOrd="1" destOrd="0" presId="urn:microsoft.com/office/officeart/2005/8/layout/orgChart1"/>
    <dgm:cxn modelId="{FE249C1F-8248-1B4F-BF3D-E83122285E36}" type="presParOf" srcId="{45838096-69FA-4349-B6BA-C51BB01D54C2}" destId="{339C6F23-A6CA-6C42-AB36-AA5EB342ABEE}" srcOrd="1" destOrd="0" presId="urn:microsoft.com/office/officeart/2005/8/layout/orgChart1"/>
    <dgm:cxn modelId="{B6A4F230-7D10-994B-8AA4-9ECAF221E494}" type="presParOf" srcId="{45838096-69FA-4349-B6BA-C51BB01D54C2}" destId="{65964287-96D7-1942-9B09-8919196C7F2D}" srcOrd="2" destOrd="0" presId="urn:microsoft.com/office/officeart/2005/8/layout/orgChart1"/>
    <dgm:cxn modelId="{415A3422-2D97-CE4E-845D-DE8C9A4711EF}" type="presParOf" srcId="{AE75CAAB-6855-1545-A57B-D387946D6B22}" destId="{7863503B-BA99-1443-B1C4-6BB98F6F91DB}" srcOrd="2" destOrd="0" presId="urn:microsoft.com/office/officeart/2005/8/layout/orgChart1"/>
    <dgm:cxn modelId="{AC9DEC11-E6A1-6541-8AEB-5F204ECCB62D}" type="presParOf" srcId="{94A052E9-809C-FF4C-A860-8D8A2E07BAF8}" destId="{4D3CA7A0-F8D2-5344-9A34-58BA2BCB0DFD}" srcOrd="2" destOrd="0" presId="urn:microsoft.com/office/officeart/2005/8/layout/orgChart1"/>
    <dgm:cxn modelId="{8C1EE7BC-0D6C-1644-9E64-A7FB6C72E1B1}" type="presParOf" srcId="{59D56A28-57ED-EF47-87AA-9EF669B067A5}" destId="{0C2F0C50-C3F7-DC49-AC8F-F13CB83E32A2}" srcOrd="2" destOrd="0" presId="urn:microsoft.com/office/officeart/2005/8/layout/orgChart1"/>
    <dgm:cxn modelId="{BD9E3D5F-B91C-5244-B77E-2D84ED3D3098}" type="presParOf" srcId="{59D56A28-57ED-EF47-87AA-9EF669B067A5}" destId="{4A8A33BC-5617-A641-ABB0-132CC89F26D7}" srcOrd="3" destOrd="0" presId="urn:microsoft.com/office/officeart/2005/8/layout/orgChart1"/>
    <dgm:cxn modelId="{4DEB771E-971D-7344-9943-A0C56B1E760D}" type="presParOf" srcId="{4A8A33BC-5617-A641-ABB0-132CC89F26D7}" destId="{7F6FA2AC-9E4C-9B4C-B3B5-21A5F431389F}" srcOrd="0" destOrd="0" presId="urn:microsoft.com/office/officeart/2005/8/layout/orgChart1"/>
    <dgm:cxn modelId="{D03E2A21-555E-E14F-9594-EC3D73105D5A}" type="presParOf" srcId="{7F6FA2AC-9E4C-9B4C-B3B5-21A5F431389F}" destId="{BDEB843A-C382-B044-8693-7450500E9493}" srcOrd="0" destOrd="0" presId="urn:microsoft.com/office/officeart/2005/8/layout/orgChart1"/>
    <dgm:cxn modelId="{A2EDC92B-5135-3341-B6D3-7826DD7F6083}" type="presParOf" srcId="{7F6FA2AC-9E4C-9B4C-B3B5-21A5F431389F}" destId="{9D845892-3926-5644-BAD1-A78544FD531F}" srcOrd="1" destOrd="0" presId="urn:microsoft.com/office/officeart/2005/8/layout/orgChart1"/>
    <dgm:cxn modelId="{4C6D43EB-866A-0E4E-8ABC-2997039AC633}" type="presParOf" srcId="{4A8A33BC-5617-A641-ABB0-132CC89F26D7}" destId="{BD1E8E65-ED3B-BD42-99A1-C8BB9BEED081}" srcOrd="1" destOrd="0" presId="urn:microsoft.com/office/officeart/2005/8/layout/orgChart1"/>
    <dgm:cxn modelId="{945E2369-2F25-B04E-8F3F-FF14031317A8}" type="presParOf" srcId="{BD1E8E65-ED3B-BD42-99A1-C8BB9BEED081}" destId="{04357A62-D361-4F4D-9E9C-A0734F261578}" srcOrd="0" destOrd="0" presId="urn:microsoft.com/office/officeart/2005/8/layout/orgChart1"/>
    <dgm:cxn modelId="{8E7BD595-CED3-6441-BF2D-35C977B9B723}" type="presParOf" srcId="{BD1E8E65-ED3B-BD42-99A1-C8BB9BEED081}" destId="{3BD18F90-84EC-6440-A25D-655DEB4F79F8}" srcOrd="1" destOrd="0" presId="urn:microsoft.com/office/officeart/2005/8/layout/orgChart1"/>
    <dgm:cxn modelId="{7B8EF1ED-3C01-8949-8C5A-3084E2ABEA28}" type="presParOf" srcId="{3BD18F90-84EC-6440-A25D-655DEB4F79F8}" destId="{1443CEA4-D1A3-6C45-A36A-3F6880A48E27}" srcOrd="0" destOrd="0" presId="urn:microsoft.com/office/officeart/2005/8/layout/orgChart1"/>
    <dgm:cxn modelId="{4DF063EF-E54F-7E4A-B159-4B139096103F}" type="presParOf" srcId="{1443CEA4-D1A3-6C45-A36A-3F6880A48E27}" destId="{483C77AC-5435-E744-8DE1-BF86836FB897}" srcOrd="0" destOrd="0" presId="urn:microsoft.com/office/officeart/2005/8/layout/orgChart1"/>
    <dgm:cxn modelId="{00279E8D-CCE0-344F-9889-CBAEBA79E6FF}" type="presParOf" srcId="{1443CEA4-D1A3-6C45-A36A-3F6880A48E27}" destId="{600290FD-C65D-E94E-8BB7-51DB288A3459}" srcOrd="1" destOrd="0" presId="urn:microsoft.com/office/officeart/2005/8/layout/orgChart1"/>
    <dgm:cxn modelId="{64ADDC5E-798C-F347-A927-2D9CCE9EDAE9}" type="presParOf" srcId="{3BD18F90-84EC-6440-A25D-655DEB4F79F8}" destId="{586B91F2-3C91-A640-B8F1-4B78741CE08F}" srcOrd="1" destOrd="0" presId="urn:microsoft.com/office/officeart/2005/8/layout/orgChart1"/>
    <dgm:cxn modelId="{4F504AF2-3178-CF40-9C86-6D89ED7C04B1}" type="presParOf" srcId="{586B91F2-3C91-A640-B8F1-4B78741CE08F}" destId="{F9DF1DFD-70E1-BE4C-8768-558794DC7AED}" srcOrd="0" destOrd="0" presId="urn:microsoft.com/office/officeart/2005/8/layout/orgChart1"/>
    <dgm:cxn modelId="{C2257295-63BE-5A4B-B47C-0AD8F01BE199}" type="presParOf" srcId="{586B91F2-3C91-A640-B8F1-4B78741CE08F}" destId="{B2D77E36-2A92-6D46-B4BA-703948B19D89}" srcOrd="1" destOrd="0" presId="urn:microsoft.com/office/officeart/2005/8/layout/orgChart1"/>
    <dgm:cxn modelId="{CED1CCBA-C48F-5343-B445-98DC79A34D30}" type="presParOf" srcId="{B2D77E36-2A92-6D46-B4BA-703948B19D89}" destId="{759C3654-A3FF-9842-B090-70C71C332D69}" srcOrd="0" destOrd="0" presId="urn:microsoft.com/office/officeart/2005/8/layout/orgChart1"/>
    <dgm:cxn modelId="{2EEFB4F1-A174-794B-BB31-F937CBCBB106}" type="presParOf" srcId="{759C3654-A3FF-9842-B090-70C71C332D69}" destId="{03B10825-E503-054A-A7EE-34D1C4DFDA5A}" srcOrd="0" destOrd="0" presId="urn:microsoft.com/office/officeart/2005/8/layout/orgChart1"/>
    <dgm:cxn modelId="{94575883-502A-4642-B380-374C13985B44}" type="presParOf" srcId="{759C3654-A3FF-9842-B090-70C71C332D69}" destId="{DF83944B-5558-2B47-9D39-ED0E50DF0402}" srcOrd="1" destOrd="0" presId="urn:microsoft.com/office/officeart/2005/8/layout/orgChart1"/>
    <dgm:cxn modelId="{62E49EA0-7F6D-C24C-A2DE-D5A8309D5CAF}" type="presParOf" srcId="{B2D77E36-2A92-6D46-B4BA-703948B19D89}" destId="{96B456DC-D5B8-B845-8512-B7B727A1C77E}" srcOrd="1" destOrd="0" presId="urn:microsoft.com/office/officeart/2005/8/layout/orgChart1"/>
    <dgm:cxn modelId="{46AF6970-DAD3-FC4A-BB3A-983207AC14CB}" type="presParOf" srcId="{B2D77E36-2A92-6D46-B4BA-703948B19D89}" destId="{AE517054-3B0C-1A48-9416-5D0028FB7718}" srcOrd="2" destOrd="0" presId="urn:microsoft.com/office/officeart/2005/8/layout/orgChart1"/>
    <dgm:cxn modelId="{9F4314D9-83CC-274C-9AB1-A106C0A2B434}" type="presParOf" srcId="{3BD18F90-84EC-6440-A25D-655DEB4F79F8}" destId="{967B7CE5-FF96-CA41-ACE2-0EFA38633D28}" srcOrd="2" destOrd="0" presId="urn:microsoft.com/office/officeart/2005/8/layout/orgChart1"/>
    <dgm:cxn modelId="{430693C3-895A-A64A-9FC8-E2EB73531B69}" type="presParOf" srcId="{BD1E8E65-ED3B-BD42-99A1-C8BB9BEED081}" destId="{586DB479-7F47-FD40-83E9-BA6AED8B90CC}" srcOrd="2" destOrd="0" presId="urn:microsoft.com/office/officeart/2005/8/layout/orgChart1"/>
    <dgm:cxn modelId="{6914792E-C0D9-664D-8ED4-662D238601CC}" type="presParOf" srcId="{BD1E8E65-ED3B-BD42-99A1-C8BB9BEED081}" destId="{970D2E83-628E-9D4C-BB13-4B291336CFF5}" srcOrd="3" destOrd="0" presId="urn:microsoft.com/office/officeart/2005/8/layout/orgChart1"/>
    <dgm:cxn modelId="{2A27F24A-36BA-D542-85C7-E34F16A83200}" type="presParOf" srcId="{970D2E83-628E-9D4C-BB13-4B291336CFF5}" destId="{B0604A89-9FF8-3E44-A978-30A06FE40040}" srcOrd="0" destOrd="0" presId="urn:microsoft.com/office/officeart/2005/8/layout/orgChart1"/>
    <dgm:cxn modelId="{05BFFF23-7845-8944-89F1-34D1B21AC80F}" type="presParOf" srcId="{B0604A89-9FF8-3E44-A978-30A06FE40040}" destId="{DE56E16B-756E-1A45-B809-69BAEF8F4C02}" srcOrd="0" destOrd="0" presId="urn:microsoft.com/office/officeart/2005/8/layout/orgChart1"/>
    <dgm:cxn modelId="{FF12737E-3157-C64B-9D68-8A8A6B591E8E}" type="presParOf" srcId="{B0604A89-9FF8-3E44-A978-30A06FE40040}" destId="{50575ACC-E622-A142-BE2C-621DCC8A09C3}" srcOrd="1" destOrd="0" presId="urn:microsoft.com/office/officeart/2005/8/layout/orgChart1"/>
    <dgm:cxn modelId="{8D8F31B6-9040-D745-84BF-192F7A982257}" type="presParOf" srcId="{970D2E83-628E-9D4C-BB13-4B291336CFF5}" destId="{28293149-0C65-8B42-803A-DE6E0D004525}" srcOrd="1" destOrd="0" presId="urn:microsoft.com/office/officeart/2005/8/layout/orgChart1"/>
    <dgm:cxn modelId="{FC190595-49A0-9448-BBA4-B2B3CABADEA8}" type="presParOf" srcId="{28293149-0C65-8B42-803A-DE6E0D004525}" destId="{35716F54-93E3-8C4A-88A6-3D84C30BCACA}" srcOrd="0" destOrd="0" presId="urn:microsoft.com/office/officeart/2005/8/layout/orgChart1"/>
    <dgm:cxn modelId="{0551D3CC-47C5-3141-862D-1E789F9F3D42}" type="presParOf" srcId="{28293149-0C65-8B42-803A-DE6E0D004525}" destId="{C2C8023B-4076-B84C-821E-64AB3CC306B0}" srcOrd="1" destOrd="0" presId="urn:microsoft.com/office/officeart/2005/8/layout/orgChart1"/>
    <dgm:cxn modelId="{C613068E-DE48-E144-AF37-A25626214832}" type="presParOf" srcId="{C2C8023B-4076-B84C-821E-64AB3CC306B0}" destId="{D2ADB37B-23C9-7F4A-9BD4-D77A1B18D544}" srcOrd="0" destOrd="0" presId="urn:microsoft.com/office/officeart/2005/8/layout/orgChart1"/>
    <dgm:cxn modelId="{95DDB7D7-0FD4-2045-8903-9026A231A20A}" type="presParOf" srcId="{D2ADB37B-23C9-7F4A-9BD4-D77A1B18D544}" destId="{016D927C-F159-5A41-B7CF-EF8072361756}" srcOrd="0" destOrd="0" presId="urn:microsoft.com/office/officeart/2005/8/layout/orgChart1"/>
    <dgm:cxn modelId="{874C29A2-C72B-144D-91F5-9D2827EAAF8B}" type="presParOf" srcId="{D2ADB37B-23C9-7F4A-9BD4-D77A1B18D544}" destId="{B142C447-4821-0643-809B-8613AC495AF3}" srcOrd="1" destOrd="0" presId="urn:microsoft.com/office/officeart/2005/8/layout/orgChart1"/>
    <dgm:cxn modelId="{7F86891A-4DE8-DE4B-9646-86215B70C516}" type="presParOf" srcId="{C2C8023B-4076-B84C-821E-64AB3CC306B0}" destId="{6BD0487E-BE41-AC4B-BF56-86EC2EFC3C4D}" srcOrd="1" destOrd="0" presId="urn:microsoft.com/office/officeart/2005/8/layout/orgChart1"/>
    <dgm:cxn modelId="{942376A8-57E8-4042-8713-96313CC5FCC6}" type="presParOf" srcId="{C2C8023B-4076-B84C-821E-64AB3CC306B0}" destId="{BBDC7E91-75A3-F149-9C05-3E943DB50DC0}" srcOrd="2" destOrd="0" presId="urn:microsoft.com/office/officeart/2005/8/layout/orgChart1"/>
    <dgm:cxn modelId="{0ED259E8-A531-0E4C-A93B-6D4FEBCFB112}" type="presParOf" srcId="{970D2E83-628E-9D4C-BB13-4B291336CFF5}" destId="{44E27A31-70A5-5241-9200-5FF940D23047}" srcOrd="2" destOrd="0" presId="urn:microsoft.com/office/officeart/2005/8/layout/orgChart1"/>
    <dgm:cxn modelId="{DA233574-0B19-B84E-AABE-BD9A7853BECB}" type="presParOf" srcId="{4A8A33BC-5617-A641-ABB0-132CC89F26D7}" destId="{2F3C80AC-10BD-E644-A438-07EA9195A958}" srcOrd="2" destOrd="0" presId="urn:microsoft.com/office/officeart/2005/8/layout/orgChart1"/>
    <dgm:cxn modelId="{4D62C2B6-20E8-4C40-9131-D001C550CDF5}" type="presParOf" srcId="{59D56A28-57ED-EF47-87AA-9EF669B067A5}" destId="{16B46CBD-FAB2-D24D-B2E7-F4A7BCE07FF0}" srcOrd="4" destOrd="0" presId="urn:microsoft.com/office/officeart/2005/8/layout/orgChart1"/>
    <dgm:cxn modelId="{41BEF2D7-B76E-9341-A182-53D2F8EB3900}" type="presParOf" srcId="{59D56A28-57ED-EF47-87AA-9EF669B067A5}" destId="{01C6B9E1-20FC-1642-A273-B77CB3241424}" srcOrd="5" destOrd="0" presId="urn:microsoft.com/office/officeart/2005/8/layout/orgChart1"/>
    <dgm:cxn modelId="{D7440A27-70FA-F144-A9FF-39D737F20B5A}" type="presParOf" srcId="{01C6B9E1-20FC-1642-A273-B77CB3241424}" destId="{142044A2-737A-3E4F-8DC9-F250110CB648}" srcOrd="0" destOrd="0" presId="urn:microsoft.com/office/officeart/2005/8/layout/orgChart1"/>
    <dgm:cxn modelId="{8E388F7B-2D4A-DF40-A0F4-6709F881F821}" type="presParOf" srcId="{142044A2-737A-3E4F-8DC9-F250110CB648}" destId="{7E645A8A-52A3-B44D-BED3-621FD45623A7}" srcOrd="0" destOrd="0" presId="urn:microsoft.com/office/officeart/2005/8/layout/orgChart1"/>
    <dgm:cxn modelId="{AEA21390-9A1D-A94A-A80A-FE0CC6B21C6D}" type="presParOf" srcId="{142044A2-737A-3E4F-8DC9-F250110CB648}" destId="{19EF44B7-308C-B041-8916-3963F619934B}" srcOrd="1" destOrd="0" presId="urn:microsoft.com/office/officeart/2005/8/layout/orgChart1"/>
    <dgm:cxn modelId="{F5892D07-5188-1B46-BDEF-7E5B1F1BA58A}" type="presParOf" srcId="{01C6B9E1-20FC-1642-A273-B77CB3241424}" destId="{81B35C1E-355C-224E-8CB7-A9D2BD8EBE45}" srcOrd="1" destOrd="0" presId="urn:microsoft.com/office/officeart/2005/8/layout/orgChart1"/>
    <dgm:cxn modelId="{5181BB1D-2F24-B146-B67C-C9D8AF8A283E}" type="presParOf" srcId="{81B35C1E-355C-224E-8CB7-A9D2BD8EBE45}" destId="{DE706E3C-A880-1446-A558-BFD8FE9EC828}" srcOrd="0" destOrd="0" presId="urn:microsoft.com/office/officeart/2005/8/layout/orgChart1"/>
    <dgm:cxn modelId="{7DF7013E-36AB-9B4F-BDAF-477FCD65FB1C}" type="presParOf" srcId="{81B35C1E-355C-224E-8CB7-A9D2BD8EBE45}" destId="{B49B3BE7-26F1-2247-9CF2-DF693434B119}" srcOrd="1" destOrd="0" presId="urn:microsoft.com/office/officeart/2005/8/layout/orgChart1"/>
    <dgm:cxn modelId="{A055A032-33ED-A645-A44D-43FBB4176722}" type="presParOf" srcId="{B49B3BE7-26F1-2247-9CF2-DF693434B119}" destId="{D9F2453B-14B3-BD4E-A593-54B7E617F233}" srcOrd="0" destOrd="0" presId="urn:microsoft.com/office/officeart/2005/8/layout/orgChart1"/>
    <dgm:cxn modelId="{C9C0493E-4E4D-244D-A715-19B11ADF9225}" type="presParOf" srcId="{D9F2453B-14B3-BD4E-A593-54B7E617F233}" destId="{F17EE1BE-C9A6-904F-B3A5-E430B0CE4B76}" srcOrd="0" destOrd="0" presId="urn:microsoft.com/office/officeart/2005/8/layout/orgChart1"/>
    <dgm:cxn modelId="{84E7F776-87BE-BB46-B1CB-8EE7AF83649E}" type="presParOf" srcId="{D9F2453B-14B3-BD4E-A593-54B7E617F233}" destId="{5E9C033E-2686-274D-9F36-504F7E2A02AB}" srcOrd="1" destOrd="0" presId="urn:microsoft.com/office/officeart/2005/8/layout/orgChart1"/>
    <dgm:cxn modelId="{64258461-574A-A94F-98E3-0297A079884D}" type="presParOf" srcId="{B49B3BE7-26F1-2247-9CF2-DF693434B119}" destId="{E82B3BF2-EDB6-E546-832D-58CB5DD5E73B}" srcOrd="1" destOrd="0" presId="urn:microsoft.com/office/officeart/2005/8/layout/orgChart1"/>
    <dgm:cxn modelId="{9F8B6419-57A3-C746-8251-FD9A2A12D348}" type="presParOf" srcId="{E82B3BF2-EDB6-E546-832D-58CB5DD5E73B}" destId="{7C9CAFD3-36CF-0D42-A08C-3F4AE0050EBE}" srcOrd="0" destOrd="0" presId="urn:microsoft.com/office/officeart/2005/8/layout/orgChart1"/>
    <dgm:cxn modelId="{8EF9D171-F8AF-9243-B8D3-5EB93275158F}" type="presParOf" srcId="{E82B3BF2-EDB6-E546-832D-58CB5DD5E73B}" destId="{C636A0E8-3CAE-FB42-A220-BB9E0FBDBD05}" srcOrd="1" destOrd="0" presId="urn:microsoft.com/office/officeart/2005/8/layout/orgChart1"/>
    <dgm:cxn modelId="{F5417B9E-9856-AE44-AB90-3D52C33ED1A7}" type="presParOf" srcId="{C636A0E8-3CAE-FB42-A220-BB9E0FBDBD05}" destId="{AF90605E-B682-314C-A5F1-ED10A0191BB9}" srcOrd="0" destOrd="0" presId="urn:microsoft.com/office/officeart/2005/8/layout/orgChart1"/>
    <dgm:cxn modelId="{B9D761EF-D005-2340-A380-581679943504}" type="presParOf" srcId="{AF90605E-B682-314C-A5F1-ED10A0191BB9}" destId="{8E682026-3F53-134B-B233-1A5ADD11E8F4}" srcOrd="0" destOrd="0" presId="urn:microsoft.com/office/officeart/2005/8/layout/orgChart1"/>
    <dgm:cxn modelId="{07C206FD-48AC-8D4A-96A1-6E6B2958BBD4}" type="presParOf" srcId="{AF90605E-B682-314C-A5F1-ED10A0191BB9}" destId="{CEC5A2BA-030C-1448-AB25-1CD87E947CF6}" srcOrd="1" destOrd="0" presId="urn:microsoft.com/office/officeart/2005/8/layout/orgChart1"/>
    <dgm:cxn modelId="{7A68312A-EF05-A544-BA5E-45A67329BE2E}" type="presParOf" srcId="{C636A0E8-3CAE-FB42-A220-BB9E0FBDBD05}" destId="{427045B0-0006-6843-8708-1FE201E629DD}" srcOrd="1" destOrd="0" presId="urn:microsoft.com/office/officeart/2005/8/layout/orgChart1"/>
    <dgm:cxn modelId="{08CE02B9-9B4E-6242-88B6-64C5D1734870}" type="presParOf" srcId="{C636A0E8-3CAE-FB42-A220-BB9E0FBDBD05}" destId="{4B412EBF-7683-EE47-AFC6-994F992BA394}" srcOrd="2" destOrd="0" presId="urn:microsoft.com/office/officeart/2005/8/layout/orgChart1"/>
    <dgm:cxn modelId="{95AECAF5-1221-ED4D-834D-E92FDD878681}" type="presParOf" srcId="{E82B3BF2-EDB6-E546-832D-58CB5DD5E73B}" destId="{B5FF8AB4-4873-1F48-B1CF-A8A4F8CFE7BB}" srcOrd="2" destOrd="0" presId="urn:microsoft.com/office/officeart/2005/8/layout/orgChart1"/>
    <dgm:cxn modelId="{C1D1B6E0-40BF-BB4F-8C3D-D8F4834C8AF6}" type="presParOf" srcId="{E82B3BF2-EDB6-E546-832D-58CB5DD5E73B}" destId="{9A6321DD-49E2-0F45-80BD-84DA8E854908}" srcOrd="3" destOrd="0" presId="urn:microsoft.com/office/officeart/2005/8/layout/orgChart1"/>
    <dgm:cxn modelId="{1CBDC0E4-0BD3-2548-8D14-1983D585FD97}" type="presParOf" srcId="{9A6321DD-49E2-0F45-80BD-84DA8E854908}" destId="{3F7F0C6E-77F9-1C44-9DAE-47538F7B43B9}" srcOrd="0" destOrd="0" presId="urn:microsoft.com/office/officeart/2005/8/layout/orgChart1"/>
    <dgm:cxn modelId="{497499DA-CF56-B44E-A886-A37CE58A7CD6}" type="presParOf" srcId="{3F7F0C6E-77F9-1C44-9DAE-47538F7B43B9}" destId="{0F7B4B4F-DB90-F545-8F5F-B335FC812734}" srcOrd="0" destOrd="0" presId="urn:microsoft.com/office/officeart/2005/8/layout/orgChart1"/>
    <dgm:cxn modelId="{064E1CDE-5A46-B945-8A25-5ECE2295FF76}" type="presParOf" srcId="{3F7F0C6E-77F9-1C44-9DAE-47538F7B43B9}" destId="{3CDF5338-CE1A-EA49-BA1D-FB5515EF99D6}" srcOrd="1" destOrd="0" presId="urn:microsoft.com/office/officeart/2005/8/layout/orgChart1"/>
    <dgm:cxn modelId="{50FDF3D3-E011-3649-B530-33398F0F8F37}" type="presParOf" srcId="{9A6321DD-49E2-0F45-80BD-84DA8E854908}" destId="{CF5BE501-1782-9644-A669-407606649DD5}" srcOrd="1" destOrd="0" presId="urn:microsoft.com/office/officeart/2005/8/layout/orgChart1"/>
    <dgm:cxn modelId="{B3278852-97CC-9246-927E-7B478A03B820}" type="presParOf" srcId="{9A6321DD-49E2-0F45-80BD-84DA8E854908}" destId="{58D081E1-D719-E240-8688-5CD0BBE3D42B}" srcOrd="2" destOrd="0" presId="urn:microsoft.com/office/officeart/2005/8/layout/orgChart1"/>
    <dgm:cxn modelId="{00D787E9-C17D-254F-9C54-A58660BE4E4E}" type="presParOf" srcId="{B49B3BE7-26F1-2247-9CF2-DF693434B119}" destId="{537B6A82-AD69-4942-A8C1-B3742C2B1D5C}" srcOrd="2" destOrd="0" presId="urn:microsoft.com/office/officeart/2005/8/layout/orgChart1"/>
    <dgm:cxn modelId="{3098CA1A-E2F1-BE43-BC62-37F0B2415980}" type="presParOf" srcId="{01C6B9E1-20FC-1642-A273-B77CB3241424}" destId="{AE234FA0-0610-F447-A3E9-278A986ED9AE}" srcOrd="2" destOrd="0" presId="urn:microsoft.com/office/officeart/2005/8/layout/orgChart1"/>
    <dgm:cxn modelId="{1DA234C3-FCEF-934E-BB6F-1F2D1774A944}" type="presParOf" srcId="{59D56A28-57ED-EF47-87AA-9EF669B067A5}" destId="{5590B2C5-B5F5-144D-9CBD-2264C3B9CFDA}" srcOrd="6" destOrd="0" presId="urn:microsoft.com/office/officeart/2005/8/layout/orgChart1"/>
    <dgm:cxn modelId="{3647D397-81BA-894D-9D8C-D627BFC2802F}" type="presParOf" srcId="{59D56A28-57ED-EF47-87AA-9EF669B067A5}" destId="{9CDCE7F5-3451-6248-B478-FFFFDE89CEEB}" srcOrd="7" destOrd="0" presId="urn:microsoft.com/office/officeart/2005/8/layout/orgChart1"/>
    <dgm:cxn modelId="{E1ACECEC-56BB-9840-834D-ED94E2742A01}" type="presParOf" srcId="{9CDCE7F5-3451-6248-B478-FFFFDE89CEEB}" destId="{C6250D75-A636-5B46-A74E-2D624625F4E2}" srcOrd="0" destOrd="0" presId="urn:microsoft.com/office/officeart/2005/8/layout/orgChart1"/>
    <dgm:cxn modelId="{3978F2A1-E2C5-6047-A08C-004372B39D3E}" type="presParOf" srcId="{C6250D75-A636-5B46-A74E-2D624625F4E2}" destId="{9500B708-3B1B-9845-A129-850351A0A6DE}" srcOrd="0" destOrd="0" presId="urn:microsoft.com/office/officeart/2005/8/layout/orgChart1"/>
    <dgm:cxn modelId="{2DF0B038-2CDA-B244-ADA0-392E8743EA08}" type="presParOf" srcId="{C6250D75-A636-5B46-A74E-2D624625F4E2}" destId="{055696B3-F9C9-124A-89B6-C2DCE632EC81}" srcOrd="1" destOrd="0" presId="urn:microsoft.com/office/officeart/2005/8/layout/orgChart1"/>
    <dgm:cxn modelId="{B61ACB39-1935-6244-97FC-3E4B12A5F1E4}" type="presParOf" srcId="{9CDCE7F5-3451-6248-B478-FFFFDE89CEEB}" destId="{3782EA51-2731-C142-A56D-58582E428550}" srcOrd="1" destOrd="0" presId="urn:microsoft.com/office/officeart/2005/8/layout/orgChart1"/>
    <dgm:cxn modelId="{3220CAFE-1B6D-0F40-BB52-359E8EF7AF24}" type="presParOf" srcId="{3782EA51-2731-C142-A56D-58582E428550}" destId="{15924699-D2E9-E340-B29C-B17D919192F8}" srcOrd="0" destOrd="0" presId="urn:microsoft.com/office/officeart/2005/8/layout/orgChart1"/>
    <dgm:cxn modelId="{D335BA57-D2A1-A84F-BD17-F160AE9E3A2D}" type="presParOf" srcId="{3782EA51-2731-C142-A56D-58582E428550}" destId="{B53B4F27-6155-7440-8FF6-A861B025B7C1}" srcOrd="1" destOrd="0" presId="urn:microsoft.com/office/officeart/2005/8/layout/orgChart1"/>
    <dgm:cxn modelId="{B8EAADD9-B2D4-2549-9545-34155D62B495}" type="presParOf" srcId="{B53B4F27-6155-7440-8FF6-A861B025B7C1}" destId="{71E8A702-0D34-8448-903C-F3ED7C29AB54}" srcOrd="0" destOrd="0" presId="urn:microsoft.com/office/officeart/2005/8/layout/orgChart1"/>
    <dgm:cxn modelId="{03719BF5-D11A-A841-B216-EBEE9904038A}" type="presParOf" srcId="{71E8A702-0D34-8448-903C-F3ED7C29AB54}" destId="{544A5021-FFAD-8240-9ACF-03AA09AFBD29}" srcOrd="0" destOrd="0" presId="urn:microsoft.com/office/officeart/2005/8/layout/orgChart1"/>
    <dgm:cxn modelId="{63748827-BE57-DD48-B0ED-8FC6D3A5327B}" type="presParOf" srcId="{71E8A702-0D34-8448-903C-F3ED7C29AB54}" destId="{41E4B96D-5E19-C041-8CC3-849D19F21658}" srcOrd="1" destOrd="0" presId="urn:microsoft.com/office/officeart/2005/8/layout/orgChart1"/>
    <dgm:cxn modelId="{85263A71-E89C-6C41-A3D2-AC3411CCC48E}" type="presParOf" srcId="{B53B4F27-6155-7440-8FF6-A861B025B7C1}" destId="{A3FE9936-7EC9-9349-9E66-FA0DD1F78D78}" srcOrd="1" destOrd="0" presId="urn:microsoft.com/office/officeart/2005/8/layout/orgChart1"/>
    <dgm:cxn modelId="{A66A4247-0BD9-9045-BEC0-8EA3D64BB1DC}" type="presParOf" srcId="{B53B4F27-6155-7440-8FF6-A861B025B7C1}" destId="{29511AC5-6FD4-0948-9838-852783F95ABA}" srcOrd="2" destOrd="0" presId="urn:microsoft.com/office/officeart/2005/8/layout/orgChart1"/>
    <dgm:cxn modelId="{68896F30-8873-E54D-BD7B-8F783A17443C}" type="presParOf" srcId="{9CDCE7F5-3451-6248-B478-FFFFDE89CEEB}" destId="{5CB5C5DD-2574-764C-8BB2-09CA794580CF}" srcOrd="2" destOrd="0" presId="urn:microsoft.com/office/officeart/2005/8/layout/orgChart1"/>
    <dgm:cxn modelId="{F7E4DA06-8E5F-864B-B55C-BBE87BC0D013}" type="presParOf" srcId="{59D56A28-57ED-EF47-87AA-9EF669B067A5}" destId="{4D40DD4B-C419-9949-94D0-A1CE1183361B}" srcOrd="8" destOrd="0" presId="urn:microsoft.com/office/officeart/2005/8/layout/orgChart1"/>
    <dgm:cxn modelId="{FBDC8026-56E7-394C-8791-6729427C925F}" type="presParOf" srcId="{59D56A28-57ED-EF47-87AA-9EF669B067A5}" destId="{BFB9C41D-4E46-F244-B1BD-EFCCCF3E7990}" srcOrd="9" destOrd="0" presId="urn:microsoft.com/office/officeart/2005/8/layout/orgChart1"/>
    <dgm:cxn modelId="{42A09B68-88BA-C24E-8B97-A050AD4C706E}" type="presParOf" srcId="{BFB9C41D-4E46-F244-B1BD-EFCCCF3E7990}" destId="{A7D15A43-4885-1C44-BEC4-FD9732F5F711}" srcOrd="0" destOrd="0" presId="urn:microsoft.com/office/officeart/2005/8/layout/orgChart1"/>
    <dgm:cxn modelId="{ED98D1B3-586F-0147-85AD-D2216FE01BB4}" type="presParOf" srcId="{A7D15A43-4885-1C44-BEC4-FD9732F5F711}" destId="{F0F1A398-7153-4242-86C5-32A4BFD014C3}" srcOrd="0" destOrd="0" presId="urn:microsoft.com/office/officeart/2005/8/layout/orgChart1"/>
    <dgm:cxn modelId="{1603FE5F-5E43-3F40-A15E-511494E84DC9}" type="presParOf" srcId="{A7D15A43-4885-1C44-BEC4-FD9732F5F711}" destId="{FD49F6CC-3972-B84F-8ED7-A77851E3FA77}" srcOrd="1" destOrd="0" presId="urn:microsoft.com/office/officeart/2005/8/layout/orgChart1"/>
    <dgm:cxn modelId="{0E0170D5-6B68-E343-ACB2-DD1A2B6D813D}" type="presParOf" srcId="{BFB9C41D-4E46-F244-B1BD-EFCCCF3E7990}" destId="{A0DE6C56-397D-2A45-98B0-49DD89F9033F}" srcOrd="1" destOrd="0" presId="urn:microsoft.com/office/officeart/2005/8/layout/orgChart1"/>
    <dgm:cxn modelId="{20EDB96A-21A6-CD45-AEC5-28D23765FA44}" type="presParOf" srcId="{A0DE6C56-397D-2A45-98B0-49DD89F9033F}" destId="{6D794168-64A0-CC4A-92EC-51AA56FAB717}" srcOrd="0" destOrd="0" presId="urn:microsoft.com/office/officeart/2005/8/layout/orgChart1"/>
    <dgm:cxn modelId="{84CEC6C1-F643-6242-8F0B-1F88C1640180}" type="presParOf" srcId="{A0DE6C56-397D-2A45-98B0-49DD89F9033F}" destId="{26678777-0A69-D94E-B98E-582F462AEC3B}" srcOrd="1" destOrd="0" presId="urn:microsoft.com/office/officeart/2005/8/layout/orgChart1"/>
    <dgm:cxn modelId="{1FF23F86-BA01-494F-B12A-1031FDCF17CA}" type="presParOf" srcId="{26678777-0A69-D94E-B98E-582F462AEC3B}" destId="{F05BBE3D-A5EE-AC46-8486-AC6FA9951FF3}" srcOrd="0" destOrd="0" presId="urn:microsoft.com/office/officeart/2005/8/layout/orgChart1"/>
    <dgm:cxn modelId="{0D34DA0F-9C9E-C44D-B57E-A91D5CDC6102}" type="presParOf" srcId="{F05BBE3D-A5EE-AC46-8486-AC6FA9951FF3}" destId="{537CDD59-F60D-AF4B-852F-C551996BE5A1}" srcOrd="0" destOrd="0" presId="urn:microsoft.com/office/officeart/2005/8/layout/orgChart1"/>
    <dgm:cxn modelId="{DBC4FB31-C9D6-3445-8F1C-E4290CB45844}" type="presParOf" srcId="{F05BBE3D-A5EE-AC46-8486-AC6FA9951FF3}" destId="{6FC8ED7D-B7C1-8849-AEF8-1349AC17D911}" srcOrd="1" destOrd="0" presId="urn:microsoft.com/office/officeart/2005/8/layout/orgChart1"/>
    <dgm:cxn modelId="{AA383C11-9ADD-744D-BD37-2A5F4DE8E317}" type="presParOf" srcId="{26678777-0A69-D94E-B98E-582F462AEC3B}" destId="{EA6E410A-6E9F-CB4E-AC65-760E43680B35}" srcOrd="1" destOrd="0" presId="urn:microsoft.com/office/officeart/2005/8/layout/orgChart1"/>
    <dgm:cxn modelId="{4CDF9B8C-ED11-B243-952A-91A249D5F9C4}" type="presParOf" srcId="{26678777-0A69-D94E-B98E-582F462AEC3B}" destId="{A1BD7743-6AEE-6847-B6AC-7A233261C232}" srcOrd="2" destOrd="0" presId="urn:microsoft.com/office/officeart/2005/8/layout/orgChart1"/>
    <dgm:cxn modelId="{D0EF95AE-63B9-9742-A083-8D3A70BC0C3A}" type="presParOf" srcId="{BFB9C41D-4E46-F244-B1BD-EFCCCF3E7990}" destId="{DD8579EB-E19B-DE4E-BBB8-AA9BED87E41F}" srcOrd="2" destOrd="0" presId="urn:microsoft.com/office/officeart/2005/8/layout/orgChart1"/>
    <dgm:cxn modelId="{5A532244-D65A-774A-A653-E8B1E6837838}" type="presParOf" srcId="{3821453B-5906-7C44-A33A-E0F5E772E82C}" destId="{6D2D4730-1567-C94C-AAFF-9E22FDD66E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34222-0F77-DD44-A1CF-F62481F68B22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FD788-F14B-5B4D-B033-8D84F09FC9C0}">
      <dgm:prSet phldrT="[Text]"/>
      <dgm:spPr/>
      <dgm:t>
        <a:bodyPr/>
        <a:lstStyle/>
        <a:p>
          <a:r>
            <a:rPr lang="en-US" dirty="0" smtClean="0"/>
            <a:t>Create</a:t>
          </a:r>
          <a:endParaRPr lang="en-US" dirty="0"/>
        </a:p>
      </dgm:t>
    </dgm:pt>
    <dgm:pt modelId="{EE568667-DC34-6144-9C96-69962BF71491}" type="parTrans" cxnId="{A09C857B-4ECE-3842-AEF8-0BBAC9EC3CB4}">
      <dgm:prSet/>
      <dgm:spPr/>
      <dgm:t>
        <a:bodyPr/>
        <a:lstStyle/>
        <a:p>
          <a:endParaRPr lang="en-US"/>
        </a:p>
      </dgm:t>
    </dgm:pt>
    <dgm:pt modelId="{459DB2EC-6B89-0D43-838D-75015EC2E300}" type="sibTrans" cxnId="{A09C857B-4ECE-3842-AEF8-0BBAC9EC3CB4}">
      <dgm:prSet/>
      <dgm:spPr/>
      <dgm:t>
        <a:bodyPr/>
        <a:lstStyle/>
        <a:p>
          <a:endParaRPr lang="en-US"/>
        </a:p>
      </dgm:t>
    </dgm:pt>
    <dgm:pt modelId="{CDD93F00-8539-4A44-9C98-1CFF10ED86D5}">
      <dgm:prSet phldrT="[Text]"/>
      <dgm:spPr/>
      <dgm:t>
        <a:bodyPr/>
        <a:lstStyle/>
        <a:p>
          <a:r>
            <a:rPr lang="en-US" dirty="0" smtClean="0"/>
            <a:t>Technical Infrastructure operator creates the report</a:t>
          </a:r>
          <a:endParaRPr lang="en-US" dirty="0"/>
        </a:p>
      </dgm:t>
    </dgm:pt>
    <dgm:pt modelId="{BBA9BC24-6223-BD4A-8F6A-239EB4F8F504}" type="parTrans" cxnId="{822AE150-CD93-A141-A0E7-B76FC50B71AE}">
      <dgm:prSet/>
      <dgm:spPr/>
      <dgm:t>
        <a:bodyPr/>
        <a:lstStyle/>
        <a:p>
          <a:endParaRPr lang="en-US"/>
        </a:p>
      </dgm:t>
    </dgm:pt>
    <dgm:pt modelId="{CEF14239-F946-8049-9642-6B026796E9E0}" type="sibTrans" cxnId="{822AE150-CD93-A141-A0E7-B76FC50B71AE}">
      <dgm:prSet/>
      <dgm:spPr/>
      <dgm:t>
        <a:bodyPr/>
        <a:lstStyle/>
        <a:p>
          <a:endParaRPr lang="en-US"/>
        </a:p>
      </dgm:t>
    </dgm:pt>
    <dgm:pt modelId="{2CC6CBA3-8B4D-A746-9024-333200A59101}">
      <dgm:prSet phldrT="[Text]"/>
      <dgm:spPr/>
      <dgm:t>
        <a:bodyPr/>
        <a:lstStyle/>
        <a:p>
          <a:r>
            <a:rPr lang="en-US" dirty="0" smtClean="0"/>
            <a:t>Fill</a:t>
          </a:r>
          <a:endParaRPr lang="en-US" dirty="0"/>
        </a:p>
      </dgm:t>
    </dgm:pt>
    <dgm:pt modelId="{07561D0D-9EE4-1146-809A-5751F2326166}" type="parTrans" cxnId="{5D3C27BE-F5CE-514C-A019-6CF5BE1E71BB}">
      <dgm:prSet/>
      <dgm:spPr/>
      <dgm:t>
        <a:bodyPr/>
        <a:lstStyle/>
        <a:p>
          <a:endParaRPr lang="en-US"/>
        </a:p>
      </dgm:t>
    </dgm:pt>
    <dgm:pt modelId="{EB8E7DA5-5FBA-2A43-A331-36A2BF1A6767}" type="sibTrans" cxnId="{5D3C27BE-F5CE-514C-A019-6CF5BE1E71BB}">
      <dgm:prSet/>
      <dgm:spPr/>
      <dgm:t>
        <a:bodyPr/>
        <a:lstStyle/>
        <a:p>
          <a:endParaRPr lang="en-US"/>
        </a:p>
      </dgm:t>
    </dgm:pt>
    <dgm:pt modelId="{CBA241BB-3B24-E246-82ED-8CF3BB343AD8}">
      <dgm:prSet phldrT="[Text]"/>
      <dgm:spPr/>
      <dgm:t>
        <a:bodyPr/>
        <a:lstStyle/>
        <a:p>
          <a:r>
            <a:rPr lang="en-US" dirty="0" smtClean="0"/>
            <a:t>Equipment groups complete draft </a:t>
          </a:r>
          <a:r>
            <a:rPr lang="en-US" dirty="0" smtClean="0"/>
            <a:t>report before coming TIOC</a:t>
          </a:r>
          <a:endParaRPr lang="en-US" dirty="0"/>
        </a:p>
      </dgm:t>
    </dgm:pt>
    <dgm:pt modelId="{F09E4534-ABC6-D943-965B-3A6DBB9AE6D7}" type="parTrans" cxnId="{89CA0265-C421-0048-BFDE-576772587794}">
      <dgm:prSet/>
      <dgm:spPr/>
      <dgm:t>
        <a:bodyPr/>
        <a:lstStyle/>
        <a:p>
          <a:endParaRPr lang="en-US"/>
        </a:p>
      </dgm:t>
    </dgm:pt>
    <dgm:pt modelId="{941E5A56-F578-014F-9961-237A6508B1D9}" type="sibTrans" cxnId="{89CA0265-C421-0048-BFDE-576772587794}">
      <dgm:prSet/>
      <dgm:spPr/>
      <dgm:t>
        <a:bodyPr/>
        <a:lstStyle/>
        <a:p>
          <a:endParaRPr lang="en-US"/>
        </a:p>
      </dgm:t>
    </dgm:pt>
    <dgm:pt modelId="{4B85F6B0-CC32-9A42-A65F-609EC6547BCD}">
      <dgm:prSet phldrT="[Text]"/>
      <dgm:spPr/>
      <dgm:t>
        <a:bodyPr/>
        <a:lstStyle/>
        <a:p>
          <a:r>
            <a:rPr lang="en-US" dirty="0" smtClean="0"/>
            <a:t>Approval</a:t>
          </a:r>
          <a:endParaRPr lang="en-US" dirty="0"/>
        </a:p>
      </dgm:t>
    </dgm:pt>
    <dgm:pt modelId="{993B8439-711A-E94F-A331-2C8E2B76346F}" type="parTrans" cxnId="{A41333D5-93D9-2646-81BA-48A4BBF54F89}">
      <dgm:prSet/>
      <dgm:spPr/>
      <dgm:t>
        <a:bodyPr/>
        <a:lstStyle/>
        <a:p>
          <a:endParaRPr lang="en-US"/>
        </a:p>
      </dgm:t>
    </dgm:pt>
    <dgm:pt modelId="{021F2E19-14AB-3346-BB1D-F59CABE070DE}" type="sibTrans" cxnId="{A41333D5-93D9-2646-81BA-48A4BBF54F89}">
      <dgm:prSet/>
      <dgm:spPr/>
      <dgm:t>
        <a:bodyPr/>
        <a:lstStyle/>
        <a:p>
          <a:endParaRPr lang="en-US"/>
        </a:p>
      </dgm:t>
    </dgm:pt>
    <dgm:pt modelId="{E4FFCD02-028A-0A41-8E58-7294A6EFE4EB}">
      <dgm:prSet phldrT="[Text]"/>
      <dgm:spPr/>
      <dgm:t>
        <a:bodyPr/>
        <a:lstStyle/>
        <a:p>
          <a:r>
            <a:rPr lang="en-US" dirty="0" smtClean="0"/>
            <a:t>TIOC Wednesday meeting </a:t>
          </a:r>
          <a:r>
            <a:rPr lang="en-US" dirty="0" smtClean="0"/>
            <a:t>treats </a:t>
          </a:r>
          <a:r>
            <a:rPr lang="en-US" dirty="0" smtClean="0"/>
            <a:t>report</a:t>
          </a:r>
          <a:endParaRPr lang="en-US" dirty="0"/>
        </a:p>
      </dgm:t>
    </dgm:pt>
    <dgm:pt modelId="{FF28A227-407D-3F40-94F2-60F5D8F11589}" type="parTrans" cxnId="{EBC4C8E6-9D9F-BA47-8906-4460BBA8AC07}">
      <dgm:prSet/>
      <dgm:spPr/>
      <dgm:t>
        <a:bodyPr/>
        <a:lstStyle/>
        <a:p>
          <a:endParaRPr lang="en-US"/>
        </a:p>
      </dgm:t>
    </dgm:pt>
    <dgm:pt modelId="{3C9501B9-C63C-4749-AE21-AF91443E3601}" type="sibTrans" cxnId="{EBC4C8E6-9D9F-BA47-8906-4460BBA8AC07}">
      <dgm:prSet/>
      <dgm:spPr/>
      <dgm:t>
        <a:bodyPr/>
        <a:lstStyle/>
        <a:p>
          <a:endParaRPr lang="en-US"/>
        </a:p>
      </dgm:t>
    </dgm:pt>
    <dgm:pt modelId="{F29B7819-EE51-0549-9742-ACFA9B258245}">
      <dgm:prSet phldrT="[Text]"/>
      <dgm:spPr/>
      <dgm:t>
        <a:bodyPr/>
        <a:lstStyle/>
        <a:p>
          <a:r>
            <a:rPr lang="en-US" dirty="0" smtClean="0"/>
            <a:t>E-mail distribution of first </a:t>
          </a:r>
          <a:r>
            <a:rPr lang="en-US" dirty="0" smtClean="0"/>
            <a:t>draft within 24 hours</a:t>
          </a:r>
          <a:endParaRPr lang="en-US" dirty="0"/>
        </a:p>
      </dgm:t>
    </dgm:pt>
    <dgm:pt modelId="{56C3EEAB-CF8B-7A44-888A-027D0FD79E5E}" type="parTrans" cxnId="{808790FA-9271-5948-A49D-F1DA826466B4}">
      <dgm:prSet/>
      <dgm:spPr/>
      <dgm:t>
        <a:bodyPr/>
        <a:lstStyle/>
        <a:p>
          <a:endParaRPr lang="en-US"/>
        </a:p>
      </dgm:t>
    </dgm:pt>
    <dgm:pt modelId="{FFC1D9B5-8B04-9646-A289-705D11359F96}" type="sibTrans" cxnId="{808790FA-9271-5948-A49D-F1DA826466B4}">
      <dgm:prSet/>
      <dgm:spPr/>
      <dgm:t>
        <a:bodyPr/>
        <a:lstStyle/>
        <a:p>
          <a:endParaRPr lang="en-US"/>
        </a:p>
      </dgm:t>
    </dgm:pt>
    <dgm:pt modelId="{74A347E5-3A95-7848-BF75-C0AEB3DDD6DB}">
      <dgm:prSet phldrT="[Text]"/>
      <dgm:spPr/>
      <dgm:t>
        <a:bodyPr/>
        <a:lstStyle/>
        <a:p>
          <a:r>
            <a:rPr lang="en-US" dirty="0" smtClean="0"/>
            <a:t>Report is sent to users</a:t>
          </a:r>
          <a:endParaRPr lang="en-US" dirty="0"/>
        </a:p>
      </dgm:t>
    </dgm:pt>
    <dgm:pt modelId="{923D8C1B-43EC-0C48-9E37-901D5B9D1B77}" type="parTrans" cxnId="{F3D48A9B-0A05-044C-AEFE-948E3953B135}">
      <dgm:prSet/>
      <dgm:spPr/>
      <dgm:t>
        <a:bodyPr/>
        <a:lstStyle/>
        <a:p>
          <a:endParaRPr lang="en-US"/>
        </a:p>
      </dgm:t>
    </dgm:pt>
    <dgm:pt modelId="{0161D330-5F8C-1C48-A840-75EFC12080E1}" type="sibTrans" cxnId="{F3D48A9B-0A05-044C-AEFE-948E3953B135}">
      <dgm:prSet/>
      <dgm:spPr/>
      <dgm:t>
        <a:bodyPr/>
        <a:lstStyle/>
        <a:p>
          <a:endParaRPr lang="en-US"/>
        </a:p>
      </dgm:t>
    </dgm:pt>
    <dgm:pt modelId="{445FED79-754E-5045-98D2-65C744A0028A}">
      <dgm:prSet phldrT="[Text]"/>
      <dgm:spPr/>
      <dgm:t>
        <a:bodyPr/>
        <a:lstStyle/>
        <a:p>
          <a:r>
            <a:rPr lang="en-US" dirty="0" smtClean="0"/>
            <a:t>Comment</a:t>
          </a:r>
          <a:endParaRPr lang="en-US" dirty="0"/>
        </a:p>
      </dgm:t>
    </dgm:pt>
    <dgm:pt modelId="{6CA69423-8670-D04C-9795-0B9B8BEA7A58}" type="parTrans" cxnId="{EF65F070-2CA4-B843-BE7D-431EF1FDD121}">
      <dgm:prSet/>
      <dgm:spPr/>
      <dgm:t>
        <a:bodyPr/>
        <a:lstStyle/>
        <a:p>
          <a:endParaRPr lang="en-US"/>
        </a:p>
      </dgm:t>
    </dgm:pt>
    <dgm:pt modelId="{BE054BC9-3B30-B84B-BF82-DB6D67603E6A}" type="sibTrans" cxnId="{EF65F070-2CA4-B843-BE7D-431EF1FDD121}">
      <dgm:prSet/>
      <dgm:spPr/>
      <dgm:t>
        <a:bodyPr/>
        <a:lstStyle/>
        <a:p>
          <a:endParaRPr lang="en-US"/>
        </a:p>
      </dgm:t>
    </dgm:pt>
    <dgm:pt modelId="{0590FFC8-4191-9043-BCFD-C3B953A42973}">
      <dgm:prSet phldrT="[Text]"/>
      <dgm:spPr/>
      <dgm:t>
        <a:bodyPr/>
        <a:lstStyle/>
        <a:p>
          <a:r>
            <a:rPr lang="en-US" dirty="0" smtClean="0"/>
            <a:t>Users give their input on the event</a:t>
          </a:r>
          <a:endParaRPr lang="en-US" dirty="0"/>
        </a:p>
      </dgm:t>
    </dgm:pt>
    <dgm:pt modelId="{4DDCE7DE-AED0-B94E-BB5E-680EDCDCDE85}" type="parTrans" cxnId="{E75CF71C-A5BF-B44B-AF32-A5BE451305D9}">
      <dgm:prSet/>
      <dgm:spPr/>
      <dgm:t>
        <a:bodyPr/>
        <a:lstStyle/>
        <a:p>
          <a:endParaRPr lang="en-US"/>
        </a:p>
      </dgm:t>
    </dgm:pt>
    <dgm:pt modelId="{1E93283A-70DA-E243-8B71-CFB5CBA75FFB}" type="sibTrans" cxnId="{E75CF71C-A5BF-B44B-AF32-A5BE451305D9}">
      <dgm:prSet/>
      <dgm:spPr/>
      <dgm:t>
        <a:bodyPr/>
        <a:lstStyle/>
        <a:p>
          <a:endParaRPr lang="en-US"/>
        </a:p>
      </dgm:t>
    </dgm:pt>
    <dgm:pt modelId="{787798E6-0318-8844-883A-DDEECCCB2ABE}">
      <dgm:prSet phldrT="[Text]"/>
      <dgm:spPr/>
      <dgm:t>
        <a:bodyPr/>
        <a:lstStyle/>
        <a:p>
          <a:r>
            <a:rPr lang="en-US" dirty="0" smtClean="0"/>
            <a:t>Conclude	</a:t>
          </a:r>
          <a:endParaRPr lang="en-US" dirty="0"/>
        </a:p>
      </dgm:t>
    </dgm:pt>
    <dgm:pt modelId="{DD110DBE-BD7D-D448-BC7E-5A4FA94A1E6B}" type="parTrans" cxnId="{D7DA7073-8CB6-334B-8A2B-E388621297DE}">
      <dgm:prSet/>
      <dgm:spPr/>
      <dgm:t>
        <a:bodyPr/>
        <a:lstStyle/>
        <a:p>
          <a:endParaRPr lang="en-US"/>
        </a:p>
      </dgm:t>
    </dgm:pt>
    <dgm:pt modelId="{5D604479-178A-DC43-88F3-A8DED83C4816}" type="sibTrans" cxnId="{D7DA7073-8CB6-334B-8A2B-E388621297DE}">
      <dgm:prSet/>
      <dgm:spPr/>
      <dgm:t>
        <a:bodyPr/>
        <a:lstStyle/>
        <a:p>
          <a:endParaRPr lang="en-US"/>
        </a:p>
      </dgm:t>
    </dgm:pt>
    <dgm:pt modelId="{A0447F64-3769-8E40-8074-1559C4B76F31}">
      <dgm:prSet phldrT="[Text]"/>
      <dgm:spPr/>
      <dgm:t>
        <a:bodyPr/>
        <a:lstStyle/>
        <a:p>
          <a:r>
            <a:rPr lang="en-US" dirty="0" smtClean="0"/>
            <a:t>TIOC adds conclusion and publishes report CERN wide</a:t>
          </a:r>
          <a:endParaRPr lang="en-US" dirty="0"/>
        </a:p>
      </dgm:t>
    </dgm:pt>
    <dgm:pt modelId="{2CD7DA0E-D3E6-AE44-998B-F97A891F3D7F}" type="parTrans" cxnId="{FAE24F67-9357-DA41-9021-36E28CA94714}">
      <dgm:prSet/>
      <dgm:spPr/>
      <dgm:t>
        <a:bodyPr/>
        <a:lstStyle/>
        <a:p>
          <a:endParaRPr lang="en-US"/>
        </a:p>
      </dgm:t>
    </dgm:pt>
    <dgm:pt modelId="{0F0DA8DE-2A54-8F46-850B-4D0DCC0C786B}" type="sibTrans" cxnId="{FAE24F67-9357-DA41-9021-36E28CA94714}">
      <dgm:prSet/>
      <dgm:spPr/>
      <dgm:t>
        <a:bodyPr/>
        <a:lstStyle/>
        <a:p>
          <a:endParaRPr lang="en-US"/>
        </a:p>
      </dgm:t>
    </dgm:pt>
    <dgm:pt modelId="{BCA1DF39-ADF4-B845-9EEF-8DCD3077E80F}" type="pres">
      <dgm:prSet presAssocID="{C5A34222-0F77-DD44-A1CF-F62481F68B2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B6D4FA-BCE0-6C4F-81E9-544EBE197355}" type="pres">
      <dgm:prSet presAssocID="{C65FD788-F14B-5B4D-B033-8D84F09FC9C0}" presName="composite" presStyleCnt="0"/>
      <dgm:spPr/>
    </dgm:pt>
    <dgm:pt modelId="{40352AB6-4530-894F-843D-49F395745103}" type="pres">
      <dgm:prSet presAssocID="{C65FD788-F14B-5B4D-B033-8D84F09FC9C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FD14A-A290-6D49-B896-39E3ADD202F8}" type="pres">
      <dgm:prSet presAssocID="{C65FD788-F14B-5B4D-B033-8D84F09FC9C0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894CD-B512-D246-9A52-B02922D0EE73}" type="pres">
      <dgm:prSet presAssocID="{459DB2EC-6B89-0D43-838D-75015EC2E300}" presName="sp" presStyleCnt="0"/>
      <dgm:spPr/>
    </dgm:pt>
    <dgm:pt modelId="{5A88D559-7325-9349-9D1E-1602F0F23468}" type="pres">
      <dgm:prSet presAssocID="{2CC6CBA3-8B4D-A746-9024-333200A59101}" presName="composite" presStyleCnt="0"/>
      <dgm:spPr/>
    </dgm:pt>
    <dgm:pt modelId="{C49285AB-6577-B947-91D2-6F0C0CE1A452}" type="pres">
      <dgm:prSet presAssocID="{2CC6CBA3-8B4D-A746-9024-333200A5910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D0796-BA38-B54A-BE6A-39B086CB5B19}" type="pres">
      <dgm:prSet presAssocID="{2CC6CBA3-8B4D-A746-9024-333200A5910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46BBC-C884-DE43-8919-BF290B87FE06}" type="pres">
      <dgm:prSet presAssocID="{EB8E7DA5-5FBA-2A43-A331-36A2BF1A6767}" presName="sp" presStyleCnt="0"/>
      <dgm:spPr/>
    </dgm:pt>
    <dgm:pt modelId="{ACA0E2C6-3A63-8F4F-BDFF-15D120BBE186}" type="pres">
      <dgm:prSet presAssocID="{4B85F6B0-CC32-9A42-A65F-609EC6547BCD}" presName="composite" presStyleCnt="0"/>
      <dgm:spPr/>
    </dgm:pt>
    <dgm:pt modelId="{6414785E-B015-9B4A-9E87-E4B922881AAB}" type="pres">
      <dgm:prSet presAssocID="{4B85F6B0-CC32-9A42-A65F-609EC6547BC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C6EAA-588A-D74A-9278-8D53344349CD}" type="pres">
      <dgm:prSet presAssocID="{4B85F6B0-CC32-9A42-A65F-609EC6547BC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16A0E-237B-4F48-9F6F-EBB7D0F2273A}" type="pres">
      <dgm:prSet presAssocID="{021F2E19-14AB-3346-BB1D-F59CABE070DE}" presName="sp" presStyleCnt="0"/>
      <dgm:spPr/>
    </dgm:pt>
    <dgm:pt modelId="{D4B68373-0CB9-BF47-840B-385D48C6FCF4}" type="pres">
      <dgm:prSet presAssocID="{445FED79-754E-5045-98D2-65C744A0028A}" presName="composite" presStyleCnt="0"/>
      <dgm:spPr/>
    </dgm:pt>
    <dgm:pt modelId="{7D020367-7ED8-2D4B-9AA9-DCA15639B09A}" type="pres">
      <dgm:prSet presAssocID="{445FED79-754E-5045-98D2-65C744A0028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AF1B4-C29E-5D49-B250-97D31FA7892B}" type="pres">
      <dgm:prSet presAssocID="{445FED79-754E-5045-98D2-65C744A0028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4ADC0-26CE-1D4A-9552-FADCAE1F6E96}" type="pres">
      <dgm:prSet presAssocID="{BE054BC9-3B30-B84B-BF82-DB6D67603E6A}" presName="sp" presStyleCnt="0"/>
      <dgm:spPr/>
    </dgm:pt>
    <dgm:pt modelId="{D180C20A-33D1-D344-8CC8-E9C1976BA612}" type="pres">
      <dgm:prSet presAssocID="{787798E6-0318-8844-883A-DDEECCCB2ABE}" presName="composite" presStyleCnt="0"/>
      <dgm:spPr/>
    </dgm:pt>
    <dgm:pt modelId="{69FFFEA0-9A47-AF4D-BFE6-8204E742663B}" type="pres">
      <dgm:prSet presAssocID="{787798E6-0318-8844-883A-DDEECCCB2AB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F6DBD-8C5E-0845-AA9E-427534141940}" type="pres">
      <dgm:prSet presAssocID="{787798E6-0318-8844-883A-DDEECCCB2AB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5EF8C-7A3A-1C40-B43C-E3DD9640C9C6}" type="presOf" srcId="{E4FFCD02-028A-0A41-8E58-7294A6EFE4EB}" destId="{F2AC6EAA-588A-D74A-9278-8D53344349CD}" srcOrd="0" destOrd="0" presId="urn:microsoft.com/office/officeart/2005/8/layout/chevron2"/>
    <dgm:cxn modelId="{E9B5EAEC-F281-F74E-A3A6-DCEEEE1C1D16}" type="presOf" srcId="{2CC6CBA3-8B4D-A746-9024-333200A59101}" destId="{C49285AB-6577-B947-91D2-6F0C0CE1A452}" srcOrd="0" destOrd="0" presId="urn:microsoft.com/office/officeart/2005/8/layout/chevron2"/>
    <dgm:cxn modelId="{822AE150-CD93-A141-A0E7-B76FC50B71AE}" srcId="{C65FD788-F14B-5B4D-B033-8D84F09FC9C0}" destId="{CDD93F00-8539-4A44-9C98-1CFF10ED86D5}" srcOrd="0" destOrd="0" parTransId="{BBA9BC24-6223-BD4A-8F6A-239EB4F8F504}" sibTransId="{CEF14239-F946-8049-9642-6B026796E9E0}"/>
    <dgm:cxn modelId="{94584750-06E2-0445-945F-59B42D85D766}" type="presOf" srcId="{787798E6-0318-8844-883A-DDEECCCB2ABE}" destId="{69FFFEA0-9A47-AF4D-BFE6-8204E742663B}" srcOrd="0" destOrd="0" presId="urn:microsoft.com/office/officeart/2005/8/layout/chevron2"/>
    <dgm:cxn modelId="{FAE24F67-9357-DA41-9021-36E28CA94714}" srcId="{787798E6-0318-8844-883A-DDEECCCB2ABE}" destId="{A0447F64-3769-8E40-8074-1559C4B76F31}" srcOrd="0" destOrd="0" parTransId="{2CD7DA0E-D3E6-AE44-998B-F97A891F3D7F}" sibTransId="{0F0DA8DE-2A54-8F46-850B-4D0DCC0C786B}"/>
    <dgm:cxn modelId="{58BF2DD8-54AD-D94C-A66F-A73C8037D664}" type="presOf" srcId="{C65FD788-F14B-5B4D-B033-8D84F09FC9C0}" destId="{40352AB6-4530-894F-843D-49F395745103}" srcOrd="0" destOrd="0" presId="urn:microsoft.com/office/officeart/2005/8/layout/chevron2"/>
    <dgm:cxn modelId="{EF65F070-2CA4-B843-BE7D-431EF1FDD121}" srcId="{C5A34222-0F77-DD44-A1CF-F62481F68B22}" destId="{445FED79-754E-5045-98D2-65C744A0028A}" srcOrd="3" destOrd="0" parTransId="{6CA69423-8670-D04C-9795-0B9B8BEA7A58}" sibTransId="{BE054BC9-3B30-B84B-BF82-DB6D67603E6A}"/>
    <dgm:cxn modelId="{A09C857B-4ECE-3842-AEF8-0BBAC9EC3CB4}" srcId="{C5A34222-0F77-DD44-A1CF-F62481F68B22}" destId="{C65FD788-F14B-5B4D-B033-8D84F09FC9C0}" srcOrd="0" destOrd="0" parTransId="{EE568667-DC34-6144-9C96-69962BF71491}" sibTransId="{459DB2EC-6B89-0D43-838D-75015EC2E300}"/>
    <dgm:cxn modelId="{DDDA749D-C077-E248-A0E8-A89C805543D0}" type="presOf" srcId="{445FED79-754E-5045-98D2-65C744A0028A}" destId="{7D020367-7ED8-2D4B-9AA9-DCA15639B09A}" srcOrd="0" destOrd="0" presId="urn:microsoft.com/office/officeart/2005/8/layout/chevron2"/>
    <dgm:cxn modelId="{EBC4C8E6-9D9F-BA47-8906-4460BBA8AC07}" srcId="{4B85F6B0-CC32-9A42-A65F-609EC6547BCD}" destId="{E4FFCD02-028A-0A41-8E58-7294A6EFE4EB}" srcOrd="0" destOrd="0" parTransId="{FF28A227-407D-3F40-94F2-60F5D8F11589}" sibTransId="{3C9501B9-C63C-4749-AE21-AF91443E3601}"/>
    <dgm:cxn modelId="{89CA0265-C421-0048-BFDE-576772587794}" srcId="{2CC6CBA3-8B4D-A746-9024-333200A59101}" destId="{CBA241BB-3B24-E246-82ED-8CF3BB343AD8}" srcOrd="0" destOrd="0" parTransId="{F09E4534-ABC6-D943-965B-3A6DBB9AE6D7}" sibTransId="{941E5A56-F578-014F-9961-237A6508B1D9}"/>
    <dgm:cxn modelId="{3C08FDA2-31DA-5E42-A208-2CCC02FD2A2E}" type="presOf" srcId="{A0447F64-3769-8E40-8074-1559C4B76F31}" destId="{28DF6DBD-8C5E-0845-AA9E-427534141940}" srcOrd="0" destOrd="0" presId="urn:microsoft.com/office/officeart/2005/8/layout/chevron2"/>
    <dgm:cxn modelId="{F5AC4236-013D-3848-ACA8-7655C99D9DE8}" type="presOf" srcId="{C5A34222-0F77-DD44-A1CF-F62481F68B22}" destId="{BCA1DF39-ADF4-B845-9EEF-8DCD3077E80F}" srcOrd="0" destOrd="0" presId="urn:microsoft.com/office/officeart/2005/8/layout/chevron2"/>
    <dgm:cxn modelId="{79DC2FD1-A961-264B-8B9B-3924B5ED502B}" type="presOf" srcId="{F29B7819-EE51-0549-9742-ACFA9B258245}" destId="{A3DFD14A-A290-6D49-B896-39E3ADD202F8}" srcOrd="0" destOrd="1" presId="urn:microsoft.com/office/officeart/2005/8/layout/chevron2"/>
    <dgm:cxn modelId="{0A95D89E-338A-5840-A85C-39437E4298A2}" type="presOf" srcId="{CDD93F00-8539-4A44-9C98-1CFF10ED86D5}" destId="{A3DFD14A-A290-6D49-B896-39E3ADD202F8}" srcOrd="0" destOrd="0" presId="urn:microsoft.com/office/officeart/2005/8/layout/chevron2"/>
    <dgm:cxn modelId="{33DBD218-AA90-B743-B5C7-B9B693807E8B}" type="presOf" srcId="{CBA241BB-3B24-E246-82ED-8CF3BB343AD8}" destId="{0D8D0796-BA38-B54A-BE6A-39B086CB5B19}" srcOrd="0" destOrd="0" presId="urn:microsoft.com/office/officeart/2005/8/layout/chevron2"/>
    <dgm:cxn modelId="{F3D48A9B-0A05-044C-AEFE-948E3953B135}" srcId="{4B85F6B0-CC32-9A42-A65F-609EC6547BCD}" destId="{74A347E5-3A95-7848-BF75-C0AEB3DDD6DB}" srcOrd="1" destOrd="0" parTransId="{923D8C1B-43EC-0C48-9E37-901D5B9D1B77}" sibTransId="{0161D330-5F8C-1C48-A840-75EFC12080E1}"/>
    <dgm:cxn modelId="{E75CF71C-A5BF-B44B-AF32-A5BE451305D9}" srcId="{445FED79-754E-5045-98D2-65C744A0028A}" destId="{0590FFC8-4191-9043-BCFD-C3B953A42973}" srcOrd="0" destOrd="0" parTransId="{4DDCE7DE-AED0-B94E-BB5E-680EDCDCDE85}" sibTransId="{1E93283A-70DA-E243-8B71-CFB5CBA75FFB}"/>
    <dgm:cxn modelId="{D7DA7073-8CB6-334B-8A2B-E388621297DE}" srcId="{C5A34222-0F77-DD44-A1CF-F62481F68B22}" destId="{787798E6-0318-8844-883A-DDEECCCB2ABE}" srcOrd="4" destOrd="0" parTransId="{DD110DBE-BD7D-D448-BC7E-5A4FA94A1E6B}" sibTransId="{5D604479-178A-DC43-88F3-A8DED83C4816}"/>
    <dgm:cxn modelId="{A41333D5-93D9-2646-81BA-48A4BBF54F89}" srcId="{C5A34222-0F77-DD44-A1CF-F62481F68B22}" destId="{4B85F6B0-CC32-9A42-A65F-609EC6547BCD}" srcOrd="2" destOrd="0" parTransId="{993B8439-711A-E94F-A331-2C8E2B76346F}" sibTransId="{021F2E19-14AB-3346-BB1D-F59CABE070DE}"/>
    <dgm:cxn modelId="{808790FA-9271-5948-A49D-F1DA826466B4}" srcId="{C65FD788-F14B-5B4D-B033-8D84F09FC9C0}" destId="{F29B7819-EE51-0549-9742-ACFA9B258245}" srcOrd="1" destOrd="0" parTransId="{56C3EEAB-CF8B-7A44-888A-027D0FD79E5E}" sibTransId="{FFC1D9B5-8B04-9646-A289-705D11359F96}"/>
    <dgm:cxn modelId="{950CF24A-E88F-614F-A2C8-274B6BD67BF8}" type="presOf" srcId="{4B85F6B0-CC32-9A42-A65F-609EC6547BCD}" destId="{6414785E-B015-9B4A-9E87-E4B922881AAB}" srcOrd="0" destOrd="0" presId="urn:microsoft.com/office/officeart/2005/8/layout/chevron2"/>
    <dgm:cxn modelId="{5D3C27BE-F5CE-514C-A019-6CF5BE1E71BB}" srcId="{C5A34222-0F77-DD44-A1CF-F62481F68B22}" destId="{2CC6CBA3-8B4D-A746-9024-333200A59101}" srcOrd="1" destOrd="0" parTransId="{07561D0D-9EE4-1146-809A-5751F2326166}" sibTransId="{EB8E7DA5-5FBA-2A43-A331-36A2BF1A6767}"/>
    <dgm:cxn modelId="{209C311C-99D1-0443-A948-3B928BEBF0F2}" type="presOf" srcId="{74A347E5-3A95-7848-BF75-C0AEB3DDD6DB}" destId="{F2AC6EAA-588A-D74A-9278-8D53344349CD}" srcOrd="0" destOrd="1" presId="urn:microsoft.com/office/officeart/2005/8/layout/chevron2"/>
    <dgm:cxn modelId="{E1808C94-6C6B-AD4E-9DF2-B23673F372E3}" type="presOf" srcId="{0590FFC8-4191-9043-BCFD-C3B953A42973}" destId="{D64AF1B4-C29E-5D49-B250-97D31FA7892B}" srcOrd="0" destOrd="0" presId="urn:microsoft.com/office/officeart/2005/8/layout/chevron2"/>
    <dgm:cxn modelId="{8B5C82C8-9E44-1A47-9A60-6B4FC848305E}" type="presParOf" srcId="{BCA1DF39-ADF4-B845-9EEF-8DCD3077E80F}" destId="{32B6D4FA-BCE0-6C4F-81E9-544EBE197355}" srcOrd="0" destOrd="0" presId="urn:microsoft.com/office/officeart/2005/8/layout/chevron2"/>
    <dgm:cxn modelId="{AA4512E5-EBD8-3245-AD70-D879BB14F55D}" type="presParOf" srcId="{32B6D4FA-BCE0-6C4F-81E9-544EBE197355}" destId="{40352AB6-4530-894F-843D-49F395745103}" srcOrd="0" destOrd="0" presId="urn:microsoft.com/office/officeart/2005/8/layout/chevron2"/>
    <dgm:cxn modelId="{C78F6AE1-F193-6E4E-ABBE-66E02879895B}" type="presParOf" srcId="{32B6D4FA-BCE0-6C4F-81E9-544EBE197355}" destId="{A3DFD14A-A290-6D49-B896-39E3ADD202F8}" srcOrd="1" destOrd="0" presId="urn:microsoft.com/office/officeart/2005/8/layout/chevron2"/>
    <dgm:cxn modelId="{E65AD608-3280-7648-9509-7E2222D1224C}" type="presParOf" srcId="{BCA1DF39-ADF4-B845-9EEF-8DCD3077E80F}" destId="{E68894CD-B512-D246-9A52-B02922D0EE73}" srcOrd="1" destOrd="0" presId="urn:microsoft.com/office/officeart/2005/8/layout/chevron2"/>
    <dgm:cxn modelId="{CEAF5FB6-1F05-BC4E-A5A9-2EB7EB45AE15}" type="presParOf" srcId="{BCA1DF39-ADF4-B845-9EEF-8DCD3077E80F}" destId="{5A88D559-7325-9349-9D1E-1602F0F23468}" srcOrd="2" destOrd="0" presId="urn:microsoft.com/office/officeart/2005/8/layout/chevron2"/>
    <dgm:cxn modelId="{183043F4-1F57-ED43-BC51-7F9BC3D7FA58}" type="presParOf" srcId="{5A88D559-7325-9349-9D1E-1602F0F23468}" destId="{C49285AB-6577-B947-91D2-6F0C0CE1A452}" srcOrd="0" destOrd="0" presId="urn:microsoft.com/office/officeart/2005/8/layout/chevron2"/>
    <dgm:cxn modelId="{00BC8420-33DB-1B4B-8A46-D46A3EA5EE04}" type="presParOf" srcId="{5A88D559-7325-9349-9D1E-1602F0F23468}" destId="{0D8D0796-BA38-B54A-BE6A-39B086CB5B19}" srcOrd="1" destOrd="0" presId="urn:microsoft.com/office/officeart/2005/8/layout/chevron2"/>
    <dgm:cxn modelId="{0B419244-4CED-D34E-B723-AB9DC9D7DC32}" type="presParOf" srcId="{BCA1DF39-ADF4-B845-9EEF-8DCD3077E80F}" destId="{4D946BBC-C884-DE43-8919-BF290B87FE06}" srcOrd="3" destOrd="0" presId="urn:microsoft.com/office/officeart/2005/8/layout/chevron2"/>
    <dgm:cxn modelId="{3F8B6803-1A97-C343-B39D-2BEA8D13A6D7}" type="presParOf" srcId="{BCA1DF39-ADF4-B845-9EEF-8DCD3077E80F}" destId="{ACA0E2C6-3A63-8F4F-BDFF-15D120BBE186}" srcOrd="4" destOrd="0" presId="urn:microsoft.com/office/officeart/2005/8/layout/chevron2"/>
    <dgm:cxn modelId="{E78EE119-0537-FE46-92BF-56736C34952B}" type="presParOf" srcId="{ACA0E2C6-3A63-8F4F-BDFF-15D120BBE186}" destId="{6414785E-B015-9B4A-9E87-E4B922881AAB}" srcOrd="0" destOrd="0" presId="urn:microsoft.com/office/officeart/2005/8/layout/chevron2"/>
    <dgm:cxn modelId="{3BEEFA3D-8F5B-F645-944C-94321DF1EB4E}" type="presParOf" srcId="{ACA0E2C6-3A63-8F4F-BDFF-15D120BBE186}" destId="{F2AC6EAA-588A-D74A-9278-8D53344349CD}" srcOrd="1" destOrd="0" presId="urn:microsoft.com/office/officeart/2005/8/layout/chevron2"/>
    <dgm:cxn modelId="{6DEAE998-4506-994C-BE2E-5230BE0DB0C0}" type="presParOf" srcId="{BCA1DF39-ADF4-B845-9EEF-8DCD3077E80F}" destId="{4FA16A0E-237B-4F48-9F6F-EBB7D0F2273A}" srcOrd="5" destOrd="0" presId="urn:microsoft.com/office/officeart/2005/8/layout/chevron2"/>
    <dgm:cxn modelId="{E225A8E5-E7B3-4441-A273-E87348E066D3}" type="presParOf" srcId="{BCA1DF39-ADF4-B845-9EEF-8DCD3077E80F}" destId="{D4B68373-0CB9-BF47-840B-385D48C6FCF4}" srcOrd="6" destOrd="0" presId="urn:microsoft.com/office/officeart/2005/8/layout/chevron2"/>
    <dgm:cxn modelId="{78F86DCD-8F2B-884F-837F-2B2F9E513039}" type="presParOf" srcId="{D4B68373-0CB9-BF47-840B-385D48C6FCF4}" destId="{7D020367-7ED8-2D4B-9AA9-DCA15639B09A}" srcOrd="0" destOrd="0" presId="urn:microsoft.com/office/officeart/2005/8/layout/chevron2"/>
    <dgm:cxn modelId="{9442A0E5-FFD2-2D44-9127-391F5E77FB2C}" type="presParOf" srcId="{D4B68373-0CB9-BF47-840B-385D48C6FCF4}" destId="{D64AF1B4-C29E-5D49-B250-97D31FA7892B}" srcOrd="1" destOrd="0" presId="urn:microsoft.com/office/officeart/2005/8/layout/chevron2"/>
    <dgm:cxn modelId="{3DD7DA21-17B3-E34A-A5FD-2729C504FA43}" type="presParOf" srcId="{BCA1DF39-ADF4-B845-9EEF-8DCD3077E80F}" destId="{3604ADC0-26CE-1D4A-9552-FADCAE1F6E96}" srcOrd="7" destOrd="0" presId="urn:microsoft.com/office/officeart/2005/8/layout/chevron2"/>
    <dgm:cxn modelId="{CB200545-3C24-7044-B4F6-7F386AAB7D08}" type="presParOf" srcId="{BCA1DF39-ADF4-B845-9EEF-8DCD3077E80F}" destId="{D180C20A-33D1-D344-8CC8-E9C1976BA612}" srcOrd="8" destOrd="0" presId="urn:microsoft.com/office/officeart/2005/8/layout/chevron2"/>
    <dgm:cxn modelId="{E80F4974-E9E8-7942-AAB9-56462DAF0371}" type="presParOf" srcId="{D180C20A-33D1-D344-8CC8-E9C1976BA612}" destId="{69FFFEA0-9A47-AF4D-BFE6-8204E742663B}" srcOrd="0" destOrd="0" presId="urn:microsoft.com/office/officeart/2005/8/layout/chevron2"/>
    <dgm:cxn modelId="{857334B8-9B59-9745-B2F3-6E6BD7AB2D07}" type="presParOf" srcId="{D180C20A-33D1-D344-8CC8-E9C1976BA612}" destId="{28DF6DBD-8C5E-0845-AA9E-4275341419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94168-64A0-CC4A-92EC-51AA56FAB717}">
      <dsp:nvSpPr>
        <dsp:cNvPr id="0" name=""/>
        <dsp:cNvSpPr/>
      </dsp:nvSpPr>
      <dsp:spPr>
        <a:xfrm>
          <a:off x="6491282" y="1150787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0DD4B-C419-9949-94D0-A1CE1183361B}">
      <dsp:nvSpPr>
        <dsp:cNvPr id="0" name=""/>
        <dsp:cNvSpPr/>
      </dsp:nvSpPr>
      <dsp:spPr>
        <a:xfrm>
          <a:off x="3995975" y="475866"/>
          <a:ext cx="2875544" cy="19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12"/>
              </a:lnTo>
              <a:lnTo>
                <a:pt x="2875544" y="99812"/>
              </a:lnTo>
              <a:lnTo>
                <a:pt x="2875544" y="1996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24699-D2E9-E340-B29C-B17D919192F8}">
      <dsp:nvSpPr>
        <dsp:cNvPr id="0" name=""/>
        <dsp:cNvSpPr/>
      </dsp:nvSpPr>
      <dsp:spPr>
        <a:xfrm>
          <a:off x="5341065" y="1150787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90B2C5-B5F5-144D-9CBD-2264C3B9CFDA}">
      <dsp:nvSpPr>
        <dsp:cNvPr id="0" name=""/>
        <dsp:cNvSpPr/>
      </dsp:nvSpPr>
      <dsp:spPr>
        <a:xfrm>
          <a:off x="3995975" y="475866"/>
          <a:ext cx="1725326" cy="19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12"/>
              </a:lnTo>
              <a:lnTo>
                <a:pt x="1725326" y="99812"/>
              </a:lnTo>
              <a:lnTo>
                <a:pt x="1725326" y="1996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8AB4-4873-1F48-B1CF-A8A4F8CFE7BB}">
      <dsp:nvSpPr>
        <dsp:cNvPr id="0" name=""/>
        <dsp:cNvSpPr/>
      </dsp:nvSpPr>
      <dsp:spPr>
        <a:xfrm>
          <a:off x="4190847" y="1825708"/>
          <a:ext cx="142588" cy="1112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2193"/>
              </a:lnTo>
              <a:lnTo>
                <a:pt x="142588" y="111219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9CAFD3-36CF-0D42-A08C-3F4AE0050EBE}">
      <dsp:nvSpPr>
        <dsp:cNvPr id="0" name=""/>
        <dsp:cNvSpPr/>
      </dsp:nvSpPr>
      <dsp:spPr>
        <a:xfrm>
          <a:off x="4190847" y="1825708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06E3C-A880-1446-A558-BFD8FE9EC828}">
      <dsp:nvSpPr>
        <dsp:cNvPr id="0" name=""/>
        <dsp:cNvSpPr/>
      </dsp:nvSpPr>
      <dsp:spPr>
        <a:xfrm>
          <a:off x="4525364" y="1150787"/>
          <a:ext cx="91440" cy="1996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6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46CBD-FAB2-D24D-B2E7-F4A7BCE07FF0}">
      <dsp:nvSpPr>
        <dsp:cNvPr id="0" name=""/>
        <dsp:cNvSpPr/>
      </dsp:nvSpPr>
      <dsp:spPr>
        <a:xfrm>
          <a:off x="3995975" y="475866"/>
          <a:ext cx="575108" cy="19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12"/>
              </a:lnTo>
              <a:lnTo>
                <a:pt x="575108" y="99812"/>
              </a:lnTo>
              <a:lnTo>
                <a:pt x="575108" y="1996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16F54-93E3-8C4A-88A6-3D84C30BCACA}">
      <dsp:nvSpPr>
        <dsp:cNvPr id="0" name=""/>
        <dsp:cNvSpPr/>
      </dsp:nvSpPr>
      <dsp:spPr>
        <a:xfrm>
          <a:off x="3040629" y="1825708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DB479-7F47-FD40-83E9-BA6AED8B90CC}">
      <dsp:nvSpPr>
        <dsp:cNvPr id="0" name=""/>
        <dsp:cNvSpPr/>
      </dsp:nvSpPr>
      <dsp:spPr>
        <a:xfrm>
          <a:off x="2845758" y="1150787"/>
          <a:ext cx="575108" cy="19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12"/>
              </a:lnTo>
              <a:lnTo>
                <a:pt x="575108" y="99812"/>
              </a:lnTo>
              <a:lnTo>
                <a:pt x="575108" y="1996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F1DFD-70E1-BE4C-8768-558794DC7AED}">
      <dsp:nvSpPr>
        <dsp:cNvPr id="0" name=""/>
        <dsp:cNvSpPr/>
      </dsp:nvSpPr>
      <dsp:spPr>
        <a:xfrm>
          <a:off x="1890412" y="1825708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57A62-D361-4F4D-9E9C-A0734F261578}">
      <dsp:nvSpPr>
        <dsp:cNvPr id="0" name=""/>
        <dsp:cNvSpPr/>
      </dsp:nvSpPr>
      <dsp:spPr>
        <a:xfrm>
          <a:off x="2270649" y="1150787"/>
          <a:ext cx="575108" cy="199624"/>
        </a:xfrm>
        <a:custGeom>
          <a:avLst/>
          <a:gdLst/>
          <a:ahLst/>
          <a:cxnLst/>
          <a:rect l="0" t="0" r="0" b="0"/>
          <a:pathLst>
            <a:path>
              <a:moveTo>
                <a:pt x="575108" y="0"/>
              </a:moveTo>
              <a:lnTo>
                <a:pt x="575108" y="99812"/>
              </a:lnTo>
              <a:lnTo>
                <a:pt x="0" y="99812"/>
              </a:lnTo>
              <a:lnTo>
                <a:pt x="0" y="1996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F0C50-C3F7-DC49-AC8F-F13CB83E32A2}">
      <dsp:nvSpPr>
        <dsp:cNvPr id="0" name=""/>
        <dsp:cNvSpPr/>
      </dsp:nvSpPr>
      <dsp:spPr>
        <a:xfrm>
          <a:off x="2845758" y="475866"/>
          <a:ext cx="1150217" cy="199624"/>
        </a:xfrm>
        <a:custGeom>
          <a:avLst/>
          <a:gdLst/>
          <a:ahLst/>
          <a:cxnLst/>
          <a:rect l="0" t="0" r="0" b="0"/>
          <a:pathLst>
            <a:path>
              <a:moveTo>
                <a:pt x="1150217" y="0"/>
              </a:moveTo>
              <a:lnTo>
                <a:pt x="1150217" y="99812"/>
              </a:lnTo>
              <a:lnTo>
                <a:pt x="0" y="99812"/>
              </a:lnTo>
              <a:lnTo>
                <a:pt x="0" y="1996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5C5CD-C77C-3149-BB31-2B8392CCDA91}">
      <dsp:nvSpPr>
        <dsp:cNvPr id="0" name=""/>
        <dsp:cNvSpPr/>
      </dsp:nvSpPr>
      <dsp:spPr>
        <a:xfrm>
          <a:off x="740194" y="1825708"/>
          <a:ext cx="142588" cy="2462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2036"/>
              </a:lnTo>
              <a:lnTo>
                <a:pt x="142588" y="24620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DD0BA-7554-8B45-B411-ADF015C30627}">
      <dsp:nvSpPr>
        <dsp:cNvPr id="0" name=""/>
        <dsp:cNvSpPr/>
      </dsp:nvSpPr>
      <dsp:spPr>
        <a:xfrm>
          <a:off x="740194" y="1825708"/>
          <a:ext cx="142588" cy="1787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7115"/>
              </a:lnTo>
              <a:lnTo>
                <a:pt x="142588" y="17871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F70E0-886E-5944-ABBD-6A315D5956D5}">
      <dsp:nvSpPr>
        <dsp:cNvPr id="0" name=""/>
        <dsp:cNvSpPr/>
      </dsp:nvSpPr>
      <dsp:spPr>
        <a:xfrm>
          <a:off x="740194" y="1825708"/>
          <a:ext cx="142588" cy="1112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2193"/>
              </a:lnTo>
              <a:lnTo>
                <a:pt x="142588" y="111219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FB22A-5367-2840-A444-7D23CC217AD4}">
      <dsp:nvSpPr>
        <dsp:cNvPr id="0" name=""/>
        <dsp:cNvSpPr/>
      </dsp:nvSpPr>
      <dsp:spPr>
        <a:xfrm>
          <a:off x="740194" y="1825708"/>
          <a:ext cx="142588" cy="437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272"/>
              </a:lnTo>
              <a:lnTo>
                <a:pt x="142588" y="4372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F0344-41AA-A74A-87BA-762B6746F4A9}">
      <dsp:nvSpPr>
        <dsp:cNvPr id="0" name=""/>
        <dsp:cNvSpPr/>
      </dsp:nvSpPr>
      <dsp:spPr>
        <a:xfrm>
          <a:off x="1074711" y="1150787"/>
          <a:ext cx="91440" cy="1996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6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4787E-EB22-6043-A26A-D5AC863D4188}">
      <dsp:nvSpPr>
        <dsp:cNvPr id="0" name=""/>
        <dsp:cNvSpPr/>
      </dsp:nvSpPr>
      <dsp:spPr>
        <a:xfrm>
          <a:off x="1120431" y="475866"/>
          <a:ext cx="2875544" cy="199624"/>
        </a:xfrm>
        <a:custGeom>
          <a:avLst/>
          <a:gdLst/>
          <a:ahLst/>
          <a:cxnLst/>
          <a:rect l="0" t="0" r="0" b="0"/>
          <a:pathLst>
            <a:path>
              <a:moveTo>
                <a:pt x="2875544" y="0"/>
              </a:moveTo>
              <a:lnTo>
                <a:pt x="2875544" y="99812"/>
              </a:lnTo>
              <a:lnTo>
                <a:pt x="0" y="99812"/>
              </a:lnTo>
              <a:lnTo>
                <a:pt x="0" y="1996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46127-7BA4-1144-A23A-8B8E72E963D1}">
      <dsp:nvSpPr>
        <dsp:cNvPr id="0" name=""/>
        <dsp:cNvSpPr/>
      </dsp:nvSpPr>
      <dsp:spPr>
        <a:xfrm>
          <a:off x="3520679" y="569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CERN</a:t>
          </a:r>
          <a:endParaRPr lang="en-US" sz="2500" kern="1200" dirty="0"/>
        </a:p>
      </dsp:txBody>
      <dsp:txXfrm>
        <a:off x="3520679" y="569"/>
        <a:ext cx="950593" cy="475296"/>
      </dsp:txXfrm>
    </dsp:sp>
    <dsp:sp modelId="{DCB6BBB8-E3A5-E64A-AC6F-351764953003}">
      <dsp:nvSpPr>
        <dsp:cNvPr id="0" name=""/>
        <dsp:cNvSpPr/>
      </dsp:nvSpPr>
      <dsp:spPr>
        <a:xfrm>
          <a:off x="645135" y="675490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BE</a:t>
          </a:r>
          <a:endParaRPr lang="en-US" sz="2500" kern="1200" dirty="0"/>
        </a:p>
      </dsp:txBody>
      <dsp:txXfrm>
        <a:off x="645135" y="675490"/>
        <a:ext cx="950593" cy="475296"/>
      </dsp:txXfrm>
    </dsp:sp>
    <dsp:sp modelId="{ADD47A4F-129C-0241-89F9-D35C0B0195F8}">
      <dsp:nvSpPr>
        <dsp:cNvPr id="0" name=""/>
        <dsp:cNvSpPr/>
      </dsp:nvSpPr>
      <dsp:spPr>
        <a:xfrm>
          <a:off x="645135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OP</a:t>
          </a:r>
          <a:endParaRPr lang="en-US" sz="2500" kern="1200" dirty="0"/>
        </a:p>
      </dsp:txBody>
      <dsp:txXfrm>
        <a:off x="645135" y="1350412"/>
        <a:ext cx="950593" cy="475296"/>
      </dsp:txXfrm>
    </dsp:sp>
    <dsp:sp modelId="{CD4AE1D4-D5D4-AF4B-9077-54319DF1E03B}">
      <dsp:nvSpPr>
        <dsp:cNvPr id="0" name=""/>
        <dsp:cNvSpPr/>
      </dsp:nvSpPr>
      <dsp:spPr>
        <a:xfrm>
          <a:off x="882783" y="2025333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LHC</a:t>
          </a:r>
          <a:endParaRPr lang="en-US" sz="2500" kern="1200" dirty="0"/>
        </a:p>
      </dsp:txBody>
      <dsp:txXfrm>
        <a:off x="882783" y="2025333"/>
        <a:ext cx="950593" cy="475296"/>
      </dsp:txXfrm>
    </dsp:sp>
    <dsp:sp modelId="{5508B6C6-6327-FC41-B0AE-09E01C9B5314}">
      <dsp:nvSpPr>
        <dsp:cNvPr id="0" name=""/>
        <dsp:cNvSpPr/>
      </dsp:nvSpPr>
      <dsp:spPr>
        <a:xfrm>
          <a:off x="882783" y="2700254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SPS</a:t>
          </a:r>
          <a:endParaRPr lang="en-US" sz="2500" kern="1200" dirty="0"/>
        </a:p>
      </dsp:txBody>
      <dsp:txXfrm>
        <a:off x="882783" y="2700254"/>
        <a:ext cx="950593" cy="475296"/>
      </dsp:txXfrm>
    </dsp:sp>
    <dsp:sp modelId="{5A476421-1686-4D40-A5F5-2106C34795C8}">
      <dsp:nvSpPr>
        <dsp:cNvPr id="0" name=""/>
        <dsp:cNvSpPr/>
      </dsp:nvSpPr>
      <dsp:spPr>
        <a:xfrm>
          <a:off x="882783" y="3375175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101600">
            <a:srgbClr val="FFFF00">
              <a:alpha val="75000"/>
            </a:srgb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TI</a:t>
          </a:r>
          <a:endParaRPr lang="en-US" sz="2500" kern="1200" dirty="0"/>
        </a:p>
      </dsp:txBody>
      <dsp:txXfrm>
        <a:off x="882783" y="3375175"/>
        <a:ext cx="950593" cy="475296"/>
      </dsp:txXfrm>
    </dsp:sp>
    <dsp:sp modelId="{F660B0A4-CDC7-2D4C-A251-6805E44A1D0A}">
      <dsp:nvSpPr>
        <dsp:cNvPr id="0" name=""/>
        <dsp:cNvSpPr/>
      </dsp:nvSpPr>
      <dsp:spPr>
        <a:xfrm>
          <a:off x="882783" y="4050096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…</a:t>
          </a:r>
          <a:endParaRPr lang="en-US" sz="2500" kern="1200" dirty="0"/>
        </a:p>
      </dsp:txBody>
      <dsp:txXfrm>
        <a:off x="882783" y="4050096"/>
        <a:ext cx="950593" cy="475296"/>
      </dsp:txXfrm>
    </dsp:sp>
    <dsp:sp modelId="{BDEB843A-C382-B044-8693-7450500E9493}">
      <dsp:nvSpPr>
        <dsp:cNvPr id="0" name=""/>
        <dsp:cNvSpPr/>
      </dsp:nvSpPr>
      <dsp:spPr>
        <a:xfrm>
          <a:off x="2370461" y="675490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EN</a:t>
          </a:r>
          <a:endParaRPr lang="en-US" sz="2500" kern="1200" dirty="0"/>
        </a:p>
      </dsp:txBody>
      <dsp:txXfrm>
        <a:off x="2370461" y="675490"/>
        <a:ext cx="950593" cy="475296"/>
      </dsp:txXfrm>
    </dsp:sp>
    <dsp:sp modelId="{483C77AC-5435-E744-8DE1-BF86836FB897}">
      <dsp:nvSpPr>
        <dsp:cNvPr id="0" name=""/>
        <dsp:cNvSpPr/>
      </dsp:nvSpPr>
      <dsp:spPr>
        <a:xfrm>
          <a:off x="1795352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EL</a:t>
          </a:r>
          <a:endParaRPr lang="en-US" sz="2500" kern="1200" dirty="0"/>
        </a:p>
      </dsp:txBody>
      <dsp:txXfrm>
        <a:off x="1795352" y="1350412"/>
        <a:ext cx="950593" cy="475296"/>
      </dsp:txXfrm>
    </dsp:sp>
    <dsp:sp modelId="{03B10825-E503-054A-A7EE-34D1C4DFDA5A}">
      <dsp:nvSpPr>
        <dsp:cNvPr id="0" name=""/>
        <dsp:cNvSpPr/>
      </dsp:nvSpPr>
      <dsp:spPr>
        <a:xfrm>
          <a:off x="2033001" y="2025333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OP</a:t>
          </a:r>
          <a:endParaRPr lang="en-US" sz="2500" kern="1200" dirty="0"/>
        </a:p>
      </dsp:txBody>
      <dsp:txXfrm>
        <a:off x="2033001" y="2025333"/>
        <a:ext cx="950593" cy="475296"/>
      </dsp:txXfrm>
    </dsp:sp>
    <dsp:sp modelId="{DE56E16B-756E-1A45-B809-69BAEF8F4C02}">
      <dsp:nvSpPr>
        <dsp:cNvPr id="0" name=""/>
        <dsp:cNvSpPr/>
      </dsp:nvSpPr>
      <dsp:spPr>
        <a:xfrm>
          <a:off x="2945570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CV</a:t>
          </a:r>
          <a:endParaRPr lang="en-US" sz="2500" kern="1200" dirty="0"/>
        </a:p>
      </dsp:txBody>
      <dsp:txXfrm>
        <a:off x="2945570" y="1350412"/>
        <a:ext cx="950593" cy="475296"/>
      </dsp:txXfrm>
    </dsp:sp>
    <dsp:sp modelId="{016D927C-F159-5A41-B7CF-EF8072361756}">
      <dsp:nvSpPr>
        <dsp:cNvPr id="0" name=""/>
        <dsp:cNvSpPr/>
      </dsp:nvSpPr>
      <dsp:spPr>
        <a:xfrm>
          <a:off x="3183218" y="2025333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OP</a:t>
          </a:r>
          <a:endParaRPr lang="en-US" sz="2500" kern="1200" dirty="0"/>
        </a:p>
      </dsp:txBody>
      <dsp:txXfrm>
        <a:off x="3183218" y="2025333"/>
        <a:ext cx="950593" cy="475296"/>
      </dsp:txXfrm>
    </dsp:sp>
    <dsp:sp modelId="{7E645A8A-52A3-B44D-BED3-621FD45623A7}">
      <dsp:nvSpPr>
        <dsp:cNvPr id="0" name=""/>
        <dsp:cNvSpPr/>
      </dsp:nvSpPr>
      <dsp:spPr>
        <a:xfrm>
          <a:off x="4095788" y="675490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TE</a:t>
          </a:r>
          <a:endParaRPr lang="en-US" sz="2500" kern="1200" dirty="0"/>
        </a:p>
      </dsp:txBody>
      <dsp:txXfrm>
        <a:off x="4095788" y="675490"/>
        <a:ext cx="950593" cy="475296"/>
      </dsp:txXfrm>
    </dsp:sp>
    <dsp:sp modelId="{F17EE1BE-C9A6-904F-B3A5-E430B0CE4B76}">
      <dsp:nvSpPr>
        <dsp:cNvPr id="0" name=""/>
        <dsp:cNvSpPr/>
      </dsp:nvSpPr>
      <dsp:spPr>
        <a:xfrm>
          <a:off x="4095788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CRG</a:t>
          </a:r>
          <a:endParaRPr lang="en-US" sz="2500" kern="1200" dirty="0"/>
        </a:p>
      </dsp:txBody>
      <dsp:txXfrm>
        <a:off x="4095788" y="1350412"/>
        <a:ext cx="950593" cy="475296"/>
      </dsp:txXfrm>
    </dsp:sp>
    <dsp:sp modelId="{8E682026-3F53-134B-B233-1A5ADD11E8F4}">
      <dsp:nvSpPr>
        <dsp:cNvPr id="0" name=""/>
        <dsp:cNvSpPr/>
      </dsp:nvSpPr>
      <dsp:spPr>
        <a:xfrm>
          <a:off x="4333436" y="2025333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OA</a:t>
          </a:r>
          <a:endParaRPr lang="en-US" sz="2500" kern="1200" dirty="0"/>
        </a:p>
      </dsp:txBody>
      <dsp:txXfrm>
        <a:off x="4333436" y="2025333"/>
        <a:ext cx="950593" cy="475296"/>
      </dsp:txXfrm>
    </dsp:sp>
    <dsp:sp modelId="{0F7B4B4F-DB90-F545-8F5F-B335FC812734}">
      <dsp:nvSpPr>
        <dsp:cNvPr id="0" name=""/>
        <dsp:cNvSpPr/>
      </dsp:nvSpPr>
      <dsp:spPr>
        <a:xfrm>
          <a:off x="4333436" y="2700254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OD</a:t>
          </a:r>
          <a:endParaRPr lang="en-US" sz="2500" kern="1200" dirty="0"/>
        </a:p>
      </dsp:txBody>
      <dsp:txXfrm>
        <a:off x="4333436" y="2700254"/>
        <a:ext cx="950593" cy="475296"/>
      </dsp:txXfrm>
    </dsp:sp>
    <dsp:sp modelId="{9500B708-3B1B-9845-A129-850351A0A6DE}">
      <dsp:nvSpPr>
        <dsp:cNvPr id="0" name=""/>
        <dsp:cNvSpPr/>
      </dsp:nvSpPr>
      <dsp:spPr>
        <a:xfrm>
          <a:off x="5246005" y="675490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GS</a:t>
          </a:r>
          <a:endParaRPr lang="en-US" sz="2500" kern="1200" dirty="0"/>
        </a:p>
      </dsp:txBody>
      <dsp:txXfrm>
        <a:off x="5246005" y="675490"/>
        <a:ext cx="950593" cy="475296"/>
      </dsp:txXfrm>
    </dsp:sp>
    <dsp:sp modelId="{544A5021-FFAD-8240-9ACF-03AA09AFBD29}">
      <dsp:nvSpPr>
        <dsp:cNvPr id="0" name=""/>
        <dsp:cNvSpPr/>
      </dsp:nvSpPr>
      <dsp:spPr>
        <a:xfrm>
          <a:off x="5483654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…</a:t>
          </a:r>
          <a:endParaRPr lang="en-US" sz="2500" kern="1200" dirty="0"/>
        </a:p>
      </dsp:txBody>
      <dsp:txXfrm>
        <a:off x="5483654" y="1350412"/>
        <a:ext cx="950593" cy="475296"/>
      </dsp:txXfrm>
    </dsp:sp>
    <dsp:sp modelId="{F0F1A398-7153-4242-86C5-32A4BFD014C3}">
      <dsp:nvSpPr>
        <dsp:cNvPr id="0" name=""/>
        <dsp:cNvSpPr/>
      </dsp:nvSpPr>
      <dsp:spPr>
        <a:xfrm>
          <a:off x="6396223" y="675490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IT</a:t>
          </a:r>
          <a:endParaRPr lang="en-US" sz="2500" kern="1200" dirty="0"/>
        </a:p>
      </dsp:txBody>
      <dsp:txXfrm>
        <a:off x="6396223" y="675490"/>
        <a:ext cx="950593" cy="475296"/>
      </dsp:txXfrm>
    </dsp:sp>
    <dsp:sp modelId="{537CDD59-F60D-AF4B-852F-C551996BE5A1}">
      <dsp:nvSpPr>
        <dsp:cNvPr id="0" name=""/>
        <dsp:cNvSpPr/>
      </dsp:nvSpPr>
      <dsp:spPr>
        <a:xfrm>
          <a:off x="6633871" y="1350412"/>
          <a:ext cx="950593" cy="475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…</a:t>
          </a:r>
          <a:endParaRPr lang="en-US" sz="2500" kern="1200" dirty="0"/>
        </a:p>
      </dsp:txBody>
      <dsp:txXfrm>
        <a:off x="6633871" y="1350412"/>
        <a:ext cx="950593" cy="475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52AB6-4530-894F-843D-49F395745103}">
      <dsp:nvSpPr>
        <dsp:cNvPr id="0" name=""/>
        <dsp:cNvSpPr/>
      </dsp:nvSpPr>
      <dsp:spPr>
        <a:xfrm rot="5400000">
          <a:off x="-149834" y="152032"/>
          <a:ext cx="998894" cy="69922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Create</a:t>
          </a:r>
          <a:endParaRPr lang="en-US" sz="1000" kern="1200" dirty="0"/>
        </a:p>
      </dsp:txBody>
      <dsp:txXfrm rot="-5400000">
        <a:off x="1" y="351811"/>
        <a:ext cx="699225" cy="299669"/>
      </dsp:txXfrm>
    </dsp:sp>
    <dsp:sp modelId="{A3DFD14A-A290-6D49-B896-39E3ADD202F8}">
      <dsp:nvSpPr>
        <dsp:cNvPr id="0" name=""/>
        <dsp:cNvSpPr/>
      </dsp:nvSpPr>
      <dsp:spPr>
        <a:xfrm rot="5400000">
          <a:off x="4139772" y="-3438347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Technical Infrastructure operator creates the report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E-mail distribution of first </a:t>
          </a:r>
          <a:r>
            <a:rPr lang="en-US" sz="1800" kern="1200" dirty="0" smtClean="0"/>
            <a:t>draft within 24 hours</a:t>
          </a:r>
          <a:endParaRPr lang="en-US" sz="1800" kern="1200" dirty="0"/>
        </a:p>
      </dsp:txBody>
      <dsp:txXfrm rot="-5400000">
        <a:off x="699226" y="33894"/>
        <a:ext cx="7498679" cy="585891"/>
      </dsp:txXfrm>
    </dsp:sp>
    <dsp:sp modelId="{C49285AB-6577-B947-91D2-6F0C0CE1A452}">
      <dsp:nvSpPr>
        <dsp:cNvPr id="0" name=""/>
        <dsp:cNvSpPr/>
      </dsp:nvSpPr>
      <dsp:spPr>
        <a:xfrm rot="5400000">
          <a:off x="-149834" y="1032700"/>
          <a:ext cx="998894" cy="69922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Fill</a:t>
          </a:r>
          <a:endParaRPr lang="en-US" sz="1000" kern="1200" dirty="0"/>
        </a:p>
      </dsp:txBody>
      <dsp:txXfrm rot="-5400000">
        <a:off x="1" y="1232479"/>
        <a:ext cx="699225" cy="299669"/>
      </dsp:txXfrm>
    </dsp:sp>
    <dsp:sp modelId="{0D8D0796-BA38-B54A-BE6A-39B086CB5B19}">
      <dsp:nvSpPr>
        <dsp:cNvPr id="0" name=""/>
        <dsp:cNvSpPr/>
      </dsp:nvSpPr>
      <dsp:spPr>
        <a:xfrm rot="5400000">
          <a:off x="4139772" y="-2557679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Equipment groups complete draft </a:t>
          </a:r>
          <a:r>
            <a:rPr lang="en-US" sz="1800" kern="1200" dirty="0" smtClean="0"/>
            <a:t>report before coming TIOC</a:t>
          </a:r>
          <a:endParaRPr lang="en-US" sz="1800" kern="1200" dirty="0"/>
        </a:p>
      </dsp:txBody>
      <dsp:txXfrm rot="-5400000">
        <a:off x="699226" y="914562"/>
        <a:ext cx="7498679" cy="585891"/>
      </dsp:txXfrm>
    </dsp:sp>
    <dsp:sp modelId="{6414785E-B015-9B4A-9E87-E4B922881AAB}">
      <dsp:nvSpPr>
        <dsp:cNvPr id="0" name=""/>
        <dsp:cNvSpPr/>
      </dsp:nvSpPr>
      <dsp:spPr>
        <a:xfrm rot="5400000">
          <a:off x="-149834" y="1913368"/>
          <a:ext cx="998894" cy="69922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Approval</a:t>
          </a:r>
          <a:endParaRPr lang="en-US" sz="1000" kern="1200" dirty="0"/>
        </a:p>
      </dsp:txBody>
      <dsp:txXfrm rot="-5400000">
        <a:off x="1" y="2113147"/>
        <a:ext cx="699225" cy="299669"/>
      </dsp:txXfrm>
    </dsp:sp>
    <dsp:sp modelId="{F2AC6EAA-588A-D74A-9278-8D53344349CD}">
      <dsp:nvSpPr>
        <dsp:cNvPr id="0" name=""/>
        <dsp:cNvSpPr/>
      </dsp:nvSpPr>
      <dsp:spPr>
        <a:xfrm rot="5400000">
          <a:off x="4139772" y="-1677012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TIOC Wednesday meeting </a:t>
          </a:r>
          <a:r>
            <a:rPr lang="en-US" sz="1800" kern="1200" dirty="0" smtClean="0"/>
            <a:t>treats </a:t>
          </a:r>
          <a:r>
            <a:rPr lang="en-US" sz="1800" kern="1200" dirty="0" smtClean="0"/>
            <a:t>report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Report is sent to users</a:t>
          </a:r>
          <a:endParaRPr lang="en-US" sz="1800" kern="1200" dirty="0"/>
        </a:p>
      </dsp:txBody>
      <dsp:txXfrm rot="-5400000">
        <a:off x="699226" y="1795229"/>
        <a:ext cx="7498679" cy="585891"/>
      </dsp:txXfrm>
    </dsp:sp>
    <dsp:sp modelId="{7D020367-7ED8-2D4B-9AA9-DCA15639B09A}">
      <dsp:nvSpPr>
        <dsp:cNvPr id="0" name=""/>
        <dsp:cNvSpPr/>
      </dsp:nvSpPr>
      <dsp:spPr>
        <a:xfrm rot="5400000">
          <a:off x="-149834" y="2794036"/>
          <a:ext cx="998894" cy="69922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Comment</a:t>
          </a:r>
          <a:endParaRPr lang="en-US" sz="1000" kern="1200" dirty="0"/>
        </a:p>
      </dsp:txBody>
      <dsp:txXfrm rot="-5400000">
        <a:off x="1" y="2993815"/>
        <a:ext cx="699225" cy="299669"/>
      </dsp:txXfrm>
    </dsp:sp>
    <dsp:sp modelId="{D64AF1B4-C29E-5D49-B250-97D31FA7892B}">
      <dsp:nvSpPr>
        <dsp:cNvPr id="0" name=""/>
        <dsp:cNvSpPr/>
      </dsp:nvSpPr>
      <dsp:spPr>
        <a:xfrm rot="5400000">
          <a:off x="4139772" y="-796344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Users give their input on the event</a:t>
          </a:r>
          <a:endParaRPr lang="en-US" sz="1800" kern="1200" dirty="0"/>
        </a:p>
      </dsp:txBody>
      <dsp:txXfrm rot="-5400000">
        <a:off x="699226" y="2675897"/>
        <a:ext cx="7498679" cy="585891"/>
      </dsp:txXfrm>
    </dsp:sp>
    <dsp:sp modelId="{69FFFEA0-9A47-AF4D-BFE6-8204E742663B}">
      <dsp:nvSpPr>
        <dsp:cNvPr id="0" name=""/>
        <dsp:cNvSpPr/>
      </dsp:nvSpPr>
      <dsp:spPr>
        <a:xfrm rot="5400000">
          <a:off x="-149834" y="3674704"/>
          <a:ext cx="998894" cy="69922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Conclude	</a:t>
          </a:r>
          <a:endParaRPr lang="en-US" sz="1000" kern="1200" dirty="0"/>
        </a:p>
      </dsp:txBody>
      <dsp:txXfrm rot="-5400000">
        <a:off x="1" y="3874483"/>
        <a:ext cx="699225" cy="299669"/>
      </dsp:txXfrm>
    </dsp:sp>
    <dsp:sp modelId="{28DF6DBD-8C5E-0845-AA9E-427534141940}">
      <dsp:nvSpPr>
        <dsp:cNvPr id="0" name=""/>
        <dsp:cNvSpPr/>
      </dsp:nvSpPr>
      <dsp:spPr>
        <a:xfrm rot="5400000">
          <a:off x="4139772" y="84323"/>
          <a:ext cx="649281" cy="7530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TIOC adds conclusion and publishes report CERN wide</a:t>
          </a:r>
          <a:endParaRPr lang="en-US" sz="1800" kern="1200" dirty="0"/>
        </a:p>
      </dsp:txBody>
      <dsp:txXfrm rot="-5400000">
        <a:off x="699226" y="3556565"/>
        <a:ext cx="7498679" cy="585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893DE-3C20-B949-9B82-FE135B869BA6}" type="datetimeFigureOut">
              <a:rPr lang="en-US" smtClean="0"/>
              <a:t>9/4/11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047FA-BDDF-E546-9C3D-D2E2B5192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0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08DE-E900-4641-B896-FC3BC3DBF1CD}" type="datetimeFigureOut">
              <a:rPr lang="en-US" smtClean="0"/>
              <a:t>9/4/11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FE7BE-29B1-4C42-A5B6-C6CF24F46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4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://upload.wikimedia.org/wikipedia/en/a/ae/CERN_logo.svg" TargetMode="Externa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0E0724-F47A-3D43-9B8C-11F65E5534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mage:CERN logo.svg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07" y="138675"/>
            <a:ext cx="942284" cy="92869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Incident follow up with Major Event Reports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process, tools and examples of incidents and improvements through major event reporting.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3249" y="6217175"/>
            <a:ext cx="333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t>P. Sollander – CERN BE/OP/TI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5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400kV perturbation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40" y="2042517"/>
            <a:ext cx="5592280" cy="422655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Voltage drop 40% on </a:t>
            </a:r>
            <a:r>
              <a:rPr lang="en-US" dirty="0"/>
              <a:t>2 phases</a:t>
            </a:r>
            <a:r>
              <a:rPr lang="en-US" dirty="0" smtClean="0"/>
              <a:t> for 60ms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with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full understanding of event</a:t>
            </a:r>
          </a:p>
          <a:p>
            <a:r>
              <a:rPr lang="en-US" dirty="0" smtClean="0"/>
              <a:t>Classify and time event for yearly beam statistics</a:t>
            </a:r>
          </a:p>
          <a:p>
            <a:r>
              <a:rPr lang="en-US" dirty="0" smtClean="0"/>
              <a:t>Inform users of events</a:t>
            </a:r>
          </a:p>
          <a:p>
            <a:r>
              <a:rPr lang="en-US" dirty="0" smtClean="0"/>
              <a:t>Implement improvements where 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3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origin </a:t>
            </a:r>
          </a:p>
          <a:p>
            <a:pPr lvl="1"/>
            <a:r>
              <a:rPr lang="en-US" dirty="0" smtClean="0"/>
              <a:t>date, type of fault, equipment at fault </a:t>
            </a:r>
          </a:p>
          <a:p>
            <a:r>
              <a:rPr lang="en-US" dirty="0" smtClean="0"/>
              <a:t>Users affected (LHC, SPS, computer </a:t>
            </a:r>
            <a:r>
              <a:rPr lang="en-US" dirty="0" err="1" smtClean="0"/>
              <a:t>centre</a:t>
            </a:r>
            <a:r>
              <a:rPr lang="en-US" dirty="0" smtClean="0"/>
              <a:t>, …), down time</a:t>
            </a:r>
          </a:p>
          <a:p>
            <a:r>
              <a:rPr lang="en-US" dirty="0" smtClean="0"/>
              <a:t>Reports (OP, groups, users)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Cause</a:t>
            </a:r>
          </a:p>
          <a:p>
            <a:pPr lvl="1"/>
            <a:r>
              <a:rPr lang="en-US" dirty="0" smtClean="0"/>
              <a:t>Consequence</a:t>
            </a:r>
          </a:p>
          <a:p>
            <a:pPr lvl="1"/>
            <a:r>
              <a:rPr lang="en-US" dirty="0" smtClean="0"/>
              <a:t>Actions</a:t>
            </a:r>
          </a:p>
          <a:p>
            <a:pPr lvl="1"/>
            <a:r>
              <a:rPr lang="en-US" dirty="0" smtClean="0"/>
              <a:t>Remarks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9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0894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166" b="3166"/>
          <a:stretch>
            <a:fillRect/>
          </a:stretch>
        </p:blipFill>
        <p:spPr>
          <a:xfrm>
            <a:off x="294771" y="1003164"/>
            <a:ext cx="2171193" cy="11940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n 3"/>
          <p:cNvSpPr/>
          <p:nvPr/>
        </p:nvSpPr>
        <p:spPr>
          <a:xfrm>
            <a:off x="3891612" y="1943907"/>
            <a:ext cx="1462413" cy="104854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Oracle</a:t>
            </a:r>
          </a:p>
          <a:p>
            <a:pPr algn="ctr"/>
            <a:r>
              <a:rPr lang="en-US" dirty="0" smtClean="0"/>
              <a:t>DB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81" y="1393000"/>
            <a:ext cx="2993867" cy="254910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71" y="2992452"/>
            <a:ext cx="3176154" cy="291034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743" y="4904695"/>
            <a:ext cx="6910605" cy="148545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3"/>
            <a:endCxn id="4" idx="2"/>
          </p:cNvCxnSpPr>
          <p:nvPr/>
        </p:nvCxnSpPr>
        <p:spPr>
          <a:xfrm>
            <a:off x="2465964" y="1600200"/>
            <a:ext cx="1425648" cy="867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4"/>
            <a:endCxn id="6" idx="1"/>
          </p:cNvCxnSpPr>
          <p:nvPr/>
        </p:nvCxnSpPr>
        <p:spPr>
          <a:xfrm>
            <a:off x="5354025" y="2468180"/>
            <a:ext cx="600456" cy="199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3"/>
            <a:endCxn id="8" idx="3"/>
          </p:cNvCxnSpPr>
          <p:nvPr/>
        </p:nvCxnSpPr>
        <p:spPr>
          <a:xfrm flipH="1">
            <a:off x="3470925" y="2992452"/>
            <a:ext cx="1151894" cy="1455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860719"/>
              </p:ext>
            </p:extLst>
          </p:nvPr>
        </p:nvGraphicFramePr>
        <p:xfrm>
          <a:off x="4433003" y="3942102"/>
          <a:ext cx="1521478" cy="7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1" name="Straight Arrow Connector 20"/>
          <p:cNvCxnSpPr>
            <a:stCxn id="4" idx="3"/>
            <a:endCxn id="19" idx="0"/>
          </p:cNvCxnSpPr>
          <p:nvPr/>
        </p:nvCxnSpPr>
        <p:spPr>
          <a:xfrm>
            <a:off x="4622819" y="2992452"/>
            <a:ext cx="570923" cy="949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event per year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4014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8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Events by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in 2010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654405"/>
              </p:ext>
            </p:extLst>
          </p:nvPr>
        </p:nvGraphicFramePr>
        <p:xfrm>
          <a:off x="457200" y="164808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2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High level view of recurring problems</a:t>
            </a:r>
          </a:p>
          <a:p>
            <a:r>
              <a:rPr lang="en-US" dirty="0" smtClean="0"/>
              <a:t>Keep track of pending repairs and improvements</a:t>
            </a:r>
          </a:p>
          <a:p>
            <a:r>
              <a:rPr lang="en-US" dirty="0" smtClean="0"/>
              <a:t>In 2005, study of 167 events</a:t>
            </a:r>
          </a:p>
          <a:p>
            <a:pPr lvl="1"/>
            <a:r>
              <a:rPr lang="en-US" dirty="0" smtClean="0"/>
              <a:t>Preventive maintenance</a:t>
            </a:r>
          </a:p>
          <a:p>
            <a:pPr lvl="1"/>
            <a:r>
              <a:rPr lang="en-US" dirty="0" smtClean="0"/>
              <a:t>Electrical perturbations:  will take place, minimize effects</a:t>
            </a:r>
          </a:p>
          <a:p>
            <a:pPr lvl="1"/>
            <a:r>
              <a:rPr lang="en-US" dirty="0" smtClean="0"/>
              <a:t>No need to shut down accelerators preventively in thunder storms</a:t>
            </a:r>
          </a:p>
          <a:p>
            <a:r>
              <a:rPr lang="en-US" dirty="0" smtClean="0"/>
              <a:t>Current SVC restart procedure result of major event analysis</a:t>
            </a:r>
          </a:p>
          <a:p>
            <a:r>
              <a:rPr lang="en-US" dirty="0" smtClean="0"/>
              <a:t>Recent </a:t>
            </a:r>
            <a:r>
              <a:rPr lang="en-US" dirty="0"/>
              <a:t>example: analysis and re-distribution of emergency stop installations at the LHC after major event on February 2, 2011.</a:t>
            </a:r>
          </a:p>
          <a:p>
            <a:r>
              <a:rPr lang="en-US" dirty="0" smtClean="0"/>
              <a:t>On-going analysis of spurious “electrical perturbations” seen on the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0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Event tools can be improved</a:t>
            </a:r>
          </a:p>
          <a:p>
            <a:r>
              <a:rPr lang="en-US" dirty="0" smtClean="0"/>
              <a:t>Full reporting from end users not always easy to get.</a:t>
            </a:r>
          </a:p>
          <a:p>
            <a:pPr lvl="1"/>
            <a:r>
              <a:rPr lang="en-US" dirty="0" smtClean="0"/>
              <a:t>Report </a:t>
            </a:r>
            <a:r>
              <a:rPr lang="en-US" dirty="0" smtClean="0"/>
              <a:t>too late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Difficult for users </a:t>
            </a:r>
            <a:r>
              <a:rPr lang="en-US" smtClean="0"/>
              <a:t>to analyze </a:t>
            </a:r>
            <a:r>
              <a:rPr lang="en-US" dirty="0" smtClean="0"/>
              <a:t>causes and consequences </a:t>
            </a:r>
            <a:endParaRPr lang="en-US" dirty="0" smtClean="0"/>
          </a:p>
          <a:p>
            <a:r>
              <a:rPr lang="en-US" dirty="0" smtClean="0"/>
              <a:t>Only faults treated by technical infrastructure operators generate reports</a:t>
            </a:r>
          </a:p>
          <a:p>
            <a:pPr lvl="1"/>
            <a:r>
              <a:rPr lang="en-US" dirty="0" smtClean="0"/>
              <a:t>Extend to other systems possible (magnets, power supplies, RF, ….)</a:t>
            </a:r>
          </a:p>
          <a:p>
            <a:r>
              <a:rPr lang="en-US" dirty="0" smtClean="0"/>
              <a:t>Better integration of statistics with beam statistics to correlate down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3678" y="4525963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6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Event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the scene</a:t>
            </a:r>
          </a:p>
          <a:p>
            <a:r>
              <a:rPr lang="en-US" dirty="0" smtClean="0"/>
              <a:t>Definition </a:t>
            </a:r>
            <a:r>
              <a:rPr lang="en-US" dirty="0"/>
              <a:t>and Scope</a:t>
            </a:r>
          </a:p>
          <a:p>
            <a:r>
              <a:rPr lang="en-US" dirty="0" smtClean="0"/>
              <a:t>Goal</a:t>
            </a:r>
            <a:endParaRPr lang="en-US" dirty="0" smtClean="0"/>
          </a:p>
          <a:p>
            <a:r>
              <a:rPr lang="en-US" dirty="0" smtClean="0"/>
              <a:t>Process</a:t>
            </a:r>
            <a:endParaRPr lang="en-US" dirty="0" smtClean="0"/>
          </a:p>
          <a:p>
            <a:r>
              <a:rPr lang="en-US" dirty="0" smtClean="0"/>
              <a:t>Tools</a:t>
            </a:r>
          </a:p>
          <a:p>
            <a:r>
              <a:rPr lang="en-US" dirty="0" smtClean="0"/>
              <a:t>Statistics and Results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5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099073" y="1600200"/>
            <a:ext cx="6990603" cy="4525963"/>
            <a:chOff x="595" y="630"/>
            <a:chExt cx="6921" cy="469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" y="630"/>
              <a:ext cx="6921" cy="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5820" y="962"/>
              <a:ext cx="1200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Lake Geneva</a:t>
              </a:r>
            </a:p>
            <a:p>
              <a:pPr eaLnBrk="1" hangingPunct="1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17" y="2426"/>
              <a:ext cx="124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bg1"/>
                  </a:solidFill>
                </a:rPr>
                <a:t>Jura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436" y="2042"/>
              <a:ext cx="124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LHC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196" y="3658"/>
              <a:ext cx="76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SPS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4708" y="4530"/>
              <a:ext cx="74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PS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620" y="2994"/>
              <a:ext cx="1440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FRANCE</a:t>
              </a:r>
            </a:p>
            <a:p>
              <a:pPr eaLnBrk="1" hangingPunct="1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448" y="2687"/>
              <a:ext cx="206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7713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SWITZERLAND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60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 b="1595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distribution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7593" b="759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3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cooling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cooling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9036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14/4/11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71DF-9E67-2A43-8C54-6D76B19EF6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1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and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Definition: </a:t>
            </a:r>
            <a:r>
              <a:rPr lang="en-US" i="1" dirty="0" smtClean="0"/>
              <a:t>An event on the technical infrastructure causing down time of physics or of an important facility at CERN</a:t>
            </a:r>
            <a:endParaRPr lang="en-US" dirty="0" smtClean="0"/>
          </a:p>
          <a:p>
            <a:r>
              <a:rPr lang="en-US" dirty="0" smtClean="0"/>
              <a:t>Scope:</a:t>
            </a:r>
            <a:r>
              <a:rPr lang="en-US" dirty="0"/>
              <a:t> </a:t>
            </a:r>
            <a:r>
              <a:rPr lang="en-US" dirty="0" smtClean="0"/>
              <a:t>infrastructure </a:t>
            </a:r>
          </a:p>
          <a:p>
            <a:pPr lvl="1"/>
            <a:r>
              <a:rPr lang="en-US" dirty="0" smtClean="0"/>
              <a:t>Electricity</a:t>
            </a:r>
          </a:p>
          <a:p>
            <a:pPr lvl="1"/>
            <a:r>
              <a:rPr lang="en-US" dirty="0" smtClean="0"/>
              <a:t>Cooling and ventilation</a:t>
            </a:r>
          </a:p>
          <a:p>
            <a:pPr lvl="1"/>
            <a:r>
              <a:rPr lang="en-US" dirty="0" smtClean="0"/>
              <a:t>Safety systems</a:t>
            </a:r>
          </a:p>
          <a:p>
            <a:pPr lvl="1"/>
            <a:r>
              <a:rPr lang="en-US" dirty="0" smtClean="0"/>
              <a:t>Lifting and handling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Electrical perturbation on 400kV supply dumping beams</a:t>
            </a:r>
          </a:p>
          <a:p>
            <a:pPr lvl="1"/>
            <a:r>
              <a:rPr lang="en-US" dirty="0" smtClean="0"/>
              <a:t>Emergency stop button fault cuts 18kV supply for cryogenics</a:t>
            </a:r>
          </a:p>
          <a:p>
            <a:pPr lvl="1"/>
            <a:r>
              <a:rPr lang="en-US" dirty="0" smtClean="0"/>
              <a:t>Inundation alarm in tunnel requires intervention by fire brigade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11/4/11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Sollander - ARW Cape Town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0724-F47A-3D43-9B8C-11F65E5534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2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7567</TotalTime>
  <Words>675</Words>
  <Application>Microsoft Macintosh PowerPoint</Application>
  <PresentationFormat>On-screen Show (4:3)</PresentationFormat>
  <Paragraphs>162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Executive</vt:lpstr>
      <vt:lpstr>Incident follow up with Major Event Reports</vt:lpstr>
      <vt:lpstr>Major Event Reporting</vt:lpstr>
      <vt:lpstr>CERN sites</vt:lpstr>
      <vt:lpstr>PowerPoint Presentation</vt:lpstr>
      <vt:lpstr>Electrical distribution</vt:lpstr>
      <vt:lpstr>Water cooling</vt:lpstr>
      <vt:lpstr>Water cooling</vt:lpstr>
      <vt:lpstr>Operation</vt:lpstr>
      <vt:lpstr>Definition and Scope</vt:lpstr>
      <vt:lpstr>400kV perturbation</vt:lpstr>
      <vt:lpstr>Goals with Report</vt:lpstr>
      <vt:lpstr>Report format</vt:lpstr>
      <vt:lpstr>Procedure</vt:lpstr>
      <vt:lpstr>Tools</vt:lpstr>
      <vt:lpstr>Major event per year</vt:lpstr>
      <vt:lpstr>Major Events by system  in 2010</vt:lpstr>
      <vt:lpstr>Results</vt:lpstr>
      <vt:lpstr>Possible improvements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Incident follow up with Major Event Reports</dc:title>
  <dc:creator>Peter Sollander</dc:creator>
  <cp:lastModifiedBy>Peter Sollander</cp:lastModifiedBy>
  <cp:revision>24</cp:revision>
  <dcterms:created xsi:type="dcterms:W3CDTF">2011-03-30T07:20:09Z</dcterms:created>
  <dcterms:modified xsi:type="dcterms:W3CDTF">2011-04-09T21:21:21Z</dcterms:modified>
</cp:coreProperties>
</file>